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1"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5143500" type="screen16x9"/>
  <p:notesSz cx="6858000" cy="9144000"/>
  <p:embeddedFontLst>
    <p:embeddedFont>
      <p:font typeface="Roboto" panose="02000000000000000000" pitchFamily="2" charset="0"/>
      <p:regular r:id="rId20"/>
      <p:bold r:id="rId21"/>
      <p:italic r:id="rId22"/>
      <p:boldItalic r:id="rId23"/>
    </p:embeddedFont>
    <p:embeddedFont>
      <p:font typeface="Rockwell" panose="02060603020205020403" pitchFamily="18" charset="77"/>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42"/>
    <p:restoredTop sz="94658"/>
  </p:normalViewPr>
  <p:slideViewPr>
    <p:cSldViewPr snapToGrid="0">
      <p:cViewPr varScale="1">
        <p:scale>
          <a:sx n="130" d="100"/>
          <a:sy n="130" d="100"/>
        </p:scale>
        <p:origin x="208" y="67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3c8ca4f2208_2_170: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6" name="Google Shape;316;g3c8ca4f2208_2_1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3c8ca4f2208_0_98:notes"/>
          <p:cNvSpPr txBox="1">
            <a:spLocks noGrp="1"/>
          </p:cNvSpPr>
          <p:nvPr>
            <p:ph type="body" idx="1"/>
          </p:nvPr>
        </p:nvSpPr>
        <p:spPr>
          <a:xfrm>
            <a:off x="914400" y="4343400"/>
            <a:ext cx="50292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2" name="Google Shape;322;g3c8ca4f2208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3f76142c15f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3f76142c15f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g3f76142c15f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5" name="Google Shape;335;g3f76142c15f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3f76142c15f_0_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2" name="Google Shape;342;g3f76142c15f_0_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dirty="0"/>
              <a:t>They are not some educational babble or only for institutional assessment. They are key to aligning and directing teaching and learning.</a:t>
            </a:r>
            <a:endParaRPr dirty="0"/>
          </a:p>
        </p:txBody>
      </p:sp>
      <p:sp>
        <p:nvSpPr>
          <p:cNvPr id="343" name="Google Shape;343;g3f76142c15f_0_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3f76142c15f_0_4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9" name="Google Shape;349;g3f76142c15f_0_4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 dirty="0"/>
              <a:t>Outcomes are interconnected to each step of assignment creation</a:t>
            </a:r>
            <a:endParaRPr dirty="0"/>
          </a:p>
        </p:txBody>
      </p:sp>
      <p:sp>
        <p:nvSpPr>
          <p:cNvPr id="350" name="Google Shape;350;g3f76142c15f_0_4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3f76142c15f_0_7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dirty="0"/>
              <a:t>refer to program inclusion audit handout</a:t>
            </a:r>
            <a:endParaRPr dirty="0"/>
          </a:p>
          <a:p>
            <a:pPr marL="0" lvl="0" indent="0" algn="l" rtl="0">
              <a:spcBef>
                <a:spcPts val="0"/>
              </a:spcBef>
              <a:spcAft>
                <a:spcPts val="0"/>
              </a:spcAft>
              <a:buClr>
                <a:schemeClr val="dk1"/>
              </a:buClr>
              <a:buSzPts val="1100"/>
              <a:buFont typeface="Arial"/>
              <a:buNone/>
            </a:pPr>
            <a:endParaRPr sz="1100"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380" name="Google Shape;380;g3f76142c15f_0_7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3f76142c15f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 name="Google Shape;387;g3f76142c15f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g3f76142c15f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3" name="Google Shape;393;g3f76142c15f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3f76142c15f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3f76142c15f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3f76142c15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3f76142c15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g3f76142c15f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3" name="Google Shape;413;g3f76142c15f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g3f76142c15f_0_115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dirty="0"/>
          </a:p>
          <a:p>
            <a:pPr marL="0" lvl="0" indent="0" algn="l" rtl="0">
              <a:lnSpc>
                <a:spcPct val="100000"/>
              </a:lnSpc>
              <a:spcBef>
                <a:spcPts val="0"/>
              </a:spcBef>
              <a:spcAft>
                <a:spcPts val="0"/>
              </a:spcAft>
              <a:buSzPts val="1400"/>
              <a:buNone/>
            </a:pPr>
            <a:endParaRPr dirty="0"/>
          </a:p>
        </p:txBody>
      </p:sp>
      <p:sp>
        <p:nvSpPr>
          <p:cNvPr id="420" name="Google Shape;420;g3f76142c15f_0_11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3f76142c15f_0_115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SzPts val="1400"/>
              <a:buNone/>
            </a:pPr>
            <a:r>
              <a:rPr lang="en" sz="1200" dirty="0">
                <a:solidFill>
                  <a:schemeClr val="dk1"/>
                </a:solidFill>
                <a:latin typeface="Calibri"/>
                <a:ea typeface="Calibri"/>
                <a:cs typeface="Calibri"/>
                <a:sym typeface="Calibri"/>
              </a:rPr>
              <a:t>Students should be able to think through and identify the changes that will make their documents more effective</a:t>
            </a:r>
            <a:r>
              <a:rPr lang="en" dirty="0"/>
              <a:t>. Instructors can help students develop these critically reflective skills by facilitating an understanding of the outcomes and what they mean, then fostering connections between the concepts in the outcomes and what the outcomes look like in students’ writing.</a:t>
            </a:r>
            <a:endParaRPr dirty="0"/>
          </a:p>
          <a:p>
            <a:pPr marL="0" lvl="0" indent="0" algn="l" rtl="0">
              <a:lnSpc>
                <a:spcPct val="100000"/>
              </a:lnSpc>
              <a:spcBef>
                <a:spcPts val="0"/>
              </a:spcBef>
              <a:spcAft>
                <a:spcPts val="0"/>
              </a:spcAft>
              <a:buSzPts val="1400"/>
              <a:buNone/>
            </a:pPr>
            <a:endParaRPr dirty="0"/>
          </a:p>
        </p:txBody>
      </p:sp>
      <p:sp>
        <p:nvSpPr>
          <p:cNvPr id="425" name="Google Shape;425;g3f76142c15f_0_11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g3f76142c15f_0_11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7" name="Google Shape;457;g3f76142c15f_0_11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g3f76142c15f_0_15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0" name="Google Shape;490;g3f76142c15f_0_15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p:cSld name="Title">
    <p:bg>
      <p:bgPr>
        <a:solidFill>
          <a:srgbClr val="00C4B3"/>
        </a:solidFill>
        <a:effectLst/>
      </p:bgPr>
    </p:bg>
    <p:spTree>
      <p:nvGrpSpPr>
        <p:cNvPr id="1" name="Shape 56"/>
        <p:cNvGrpSpPr/>
        <p:nvPr/>
      </p:nvGrpSpPr>
      <p:grpSpPr>
        <a:xfrm>
          <a:off x="0" y="0"/>
          <a:ext cx="0" cy="0"/>
          <a:chOff x="0" y="0"/>
          <a:chExt cx="0" cy="0"/>
        </a:xfrm>
      </p:grpSpPr>
      <p:pic>
        <p:nvPicPr>
          <p:cNvPr id="57" name="Google Shape;57;p14"/>
          <p:cNvPicPr preferRelativeResize="0"/>
          <p:nvPr/>
        </p:nvPicPr>
        <p:blipFill rotWithShape="1">
          <a:blip r:embed="rId2">
            <a:alphaModFix amt="50000"/>
          </a:blip>
          <a:srcRect l="-3684" t="3049" r="8727" b="-8202"/>
          <a:stretch/>
        </p:blipFill>
        <p:spPr>
          <a:xfrm>
            <a:off x="4309919" y="0"/>
            <a:ext cx="4834082" cy="5143500"/>
          </a:xfrm>
          <a:prstGeom prst="rect">
            <a:avLst/>
          </a:prstGeom>
          <a:noFill/>
          <a:ln>
            <a:noFill/>
          </a:ln>
        </p:spPr>
      </p:pic>
      <p:sp>
        <p:nvSpPr>
          <p:cNvPr id="58" name="Google Shape;58;p14"/>
          <p:cNvSpPr txBox="1">
            <a:spLocks noGrp="1"/>
          </p:cNvSpPr>
          <p:nvPr>
            <p:ph type="body" idx="1"/>
          </p:nvPr>
        </p:nvSpPr>
        <p:spPr>
          <a:xfrm>
            <a:off x="457201" y="3990249"/>
            <a:ext cx="8229600" cy="2388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1313"/>
              </a:spcBef>
              <a:spcAft>
                <a:spcPts val="0"/>
              </a:spcAft>
              <a:buClr>
                <a:schemeClr val="dk1"/>
              </a:buClr>
              <a:buSzPts val="1100"/>
              <a:buNone/>
              <a:defRPr sz="1100" b="0" i="0">
                <a:solidFill>
                  <a:schemeClr val="dk1"/>
                </a:solidFill>
                <a:latin typeface="Arial"/>
                <a:ea typeface="Arial"/>
                <a:cs typeface="Arial"/>
                <a:sym typeface="Arial"/>
              </a:defRPr>
            </a:lvl1pPr>
            <a:lvl2pPr marL="914400" lvl="1" indent="-342900" algn="l">
              <a:lnSpc>
                <a:spcPct val="100000"/>
              </a:lnSpc>
              <a:spcBef>
                <a:spcPts val="1313"/>
              </a:spcBef>
              <a:spcAft>
                <a:spcPts val="0"/>
              </a:spcAft>
              <a:buClr>
                <a:srgbClr val="022851"/>
              </a:buClr>
              <a:buSzPts val="1800"/>
              <a:buChar char="•"/>
              <a:defRPr/>
            </a:lvl2pPr>
            <a:lvl3pPr marL="1371600" lvl="2" indent="-342900" algn="l">
              <a:lnSpc>
                <a:spcPct val="100000"/>
              </a:lnSpc>
              <a:spcBef>
                <a:spcPts val="1313"/>
              </a:spcBef>
              <a:spcAft>
                <a:spcPts val="0"/>
              </a:spcAft>
              <a:buClr>
                <a:srgbClr val="022851"/>
              </a:buClr>
              <a:buSzPts val="1800"/>
              <a:buChar char="•"/>
              <a:defRPr/>
            </a:lvl3pPr>
            <a:lvl4pPr marL="1828800" lvl="3" indent="-342900" algn="l">
              <a:lnSpc>
                <a:spcPct val="100000"/>
              </a:lnSpc>
              <a:spcBef>
                <a:spcPts val="1313"/>
              </a:spcBef>
              <a:spcAft>
                <a:spcPts val="0"/>
              </a:spcAft>
              <a:buClr>
                <a:srgbClr val="022851"/>
              </a:buClr>
              <a:buSzPts val="1800"/>
              <a:buChar char="•"/>
              <a:defRPr/>
            </a:lvl4pPr>
            <a:lvl5pPr marL="2286000" lvl="4" indent="-342900" algn="l">
              <a:lnSpc>
                <a:spcPct val="100000"/>
              </a:lnSpc>
              <a:spcBef>
                <a:spcPts val="1313"/>
              </a:spcBef>
              <a:spcAft>
                <a:spcPts val="0"/>
              </a:spcAft>
              <a:buClr>
                <a:srgbClr val="022851"/>
              </a:buClr>
              <a:buSzPts val="1800"/>
              <a:buChar char="•"/>
              <a:defRPr/>
            </a:lvl5pPr>
            <a:lvl6pPr marL="2743200" lvl="5" indent="-342900" algn="l">
              <a:lnSpc>
                <a:spcPct val="90000"/>
              </a:lnSpc>
              <a:spcBef>
                <a:spcPts val="1313"/>
              </a:spcBef>
              <a:spcAft>
                <a:spcPts val="0"/>
              </a:spcAft>
              <a:buClr>
                <a:schemeClr val="dk1"/>
              </a:buClr>
              <a:buSzPts val="1800"/>
              <a:buChar char="•"/>
              <a:defRPr/>
            </a:lvl6pPr>
            <a:lvl7pPr marL="3200400" lvl="6" indent="-342900" algn="l">
              <a:lnSpc>
                <a:spcPct val="90000"/>
              </a:lnSpc>
              <a:spcBef>
                <a:spcPts val="1313"/>
              </a:spcBef>
              <a:spcAft>
                <a:spcPts val="0"/>
              </a:spcAft>
              <a:buClr>
                <a:schemeClr val="dk1"/>
              </a:buClr>
              <a:buSzPts val="1800"/>
              <a:buChar char="•"/>
              <a:defRPr/>
            </a:lvl7pPr>
            <a:lvl8pPr marL="3657600" lvl="7" indent="-342900" algn="l">
              <a:lnSpc>
                <a:spcPct val="90000"/>
              </a:lnSpc>
              <a:spcBef>
                <a:spcPts val="1313"/>
              </a:spcBef>
              <a:spcAft>
                <a:spcPts val="0"/>
              </a:spcAft>
              <a:buClr>
                <a:schemeClr val="dk1"/>
              </a:buClr>
              <a:buSzPts val="1800"/>
              <a:buChar char="•"/>
              <a:defRPr/>
            </a:lvl8pPr>
            <a:lvl9pPr marL="4114800" lvl="8" indent="-342900" algn="l">
              <a:lnSpc>
                <a:spcPct val="90000"/>
              </a:lnSpc>
              <a:spcBef>
                <a:spcPts val="1313"/>
              </a:spcBef>
              <a:spcAft>
                <a:spcPts val="0"/>
              </a:spcAft>
              <a:buClr>
                <a:schemeClr val="dk1"/>
              </a:buClr>
              <a:buSzPts val="1800"/>
              <a:buChar char="•"/>
              <a:defRPr/>
            </a:lvl9pPr>
          </a:lstStyle>
          <a:p>
            <a:endParaRPr/>
          </a:p>
        </p:txBody>
      </p:sp>
      <p:sp>
        <p:nvSpPr>
          <p:cNvPr id="59" name="Google Shape;59;p14"/>
          <p:cNvSpPr txBox="1">
            <a:spLocks noGrp="1"/>
          </p:cNvSpPr>
          <p:nvPr>
            <p:ph type="body" idx="2"/>
          </p:nvPr>
        </p:nvSpPr>
        <p:spPr>
          <a:xfrm>
            <a:off x="457200" y="2554061"/>
            <a:ext cx="8229600" cy="7143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1313"/>
              </a:spcBef>
              <a:spcAft>
                <a:spcPts val="0"/>
              </a:spcAft>
              <a:buClr>
                <a:schemeClr val="dk1"/>
              </a:buClr>
              <a:buSzPts val="1800"/>
              <a:buNone/>
              <a:defRPr sz="1800" b="1" i="0">
                <a:solidFill>
                  <a:schemeClr val="dk1"/>
                </a:solidFill>
              </a:defRPr>
            </a:lvl1pPr>
            <a:lvl2pPr marL="914400" lvl="1" indent="-228600" algn="l">
              <a:lnSpc>
                <a:spcPct val="100000"/>
              </a:lnSpc>
              <a:spcBef>
                <a:spcPts val="1313"/>
              </a:spcBef>
              <a:spcAft>
                <a:spcPts val="0"/>
              </a:spcAft>
              <a:buClr>
                <a:schemeClr val="dk1"/>
              </a:buClr>
              <a:buSzPts val="1875"/>
              <a:buNone/>
              <a:defRPr sz="1875">
                <a:solidFill>
                  <a:schemeClr val="dk1"/>
                </a:solidFill>
              </a:defRPr>
            </a:lvl2pPr>
            <a:lvl3pPr marL="1371600" lvl="2" indent="-228600" algn="l">
              <a:lnSpc>
                <a:spcPct val="100000"/>
              </a:lnSpc>
              <a:spcBef>
                <a:spcPts val="1313"/>
              </a:spcBef>
              <a:spcAft>
                <a:spcPts val="0"/>
              </a:spcAft>
              <a:buClr>
                <a:schemeClr val="dk1"/>
              </a:buClr>
              <a:buSzPts val="1875"/>
              <a:buNone/>
              <a:defRPr sz="1875">
                <a:solidFill>
                  <a:schemeClr val="dk1"/>
                </a:solidFill>
              </a:defRPr>
            </a:lvl3pPr>
            <a:lvl4pPr marL="1828800" lvl="3" indent="-228600" algn="l">
              <a:lnSpc>
                <a:spcPct val="100000"/>
              </a:lnSpc>
              <a:spcBef>
                <a:spcPts val="1313"/>
              </a:spcBef>
              <a:spcAft>
                <a:spcPts val="0"/>
              </a:spcAft>
              <a:buClr>
                <a:schemeClr val="dk1"/>
              </a:buClr>
              <a:buSzPts val="1875"/>
              <a:buNone/>
              <a:defRPr sz="1875">
                <a:solidFill>
                  <a:schemeClr val="dk1"/>
                </a:solidFill>
              </a:defRPr>
            </a:lvl4pPr>
            <a:lvl5pPr marL="2286000" lvl="4" indent="-228600" algn="l">
              <a:lnSpc>
                <a:spcPct val="100000"/>
              </a:lnSpc>
              <a:spcBef>
                <a:spcPts val="1313"/>
              </a:spcBef>
              <a:spcAft>
                <a:spcPts val="0"/>
              </a:spcAft>
              <a:buClr>
                <a:schemeClr val="dk1"/>
              </a:buClr>
              <a:buSzPts val="1875"/>
              <a:buNone/>
              <a:defRPr sz="1875">
                <a:solidFill>
                  <a:schemeClr val="dk1"/>
                </a:solidFill>
              </a:defRPr>
            </a:lvl5pPr>
            <a:lvl6pPr marL="2743200" lvl="5" indent="-342900" algn="l">
              <a:lnSpc>
                <a:spcPct val="90000"/>
              </a:lnSpc>
              <a:spcBef>
                <a:spcPts val="1313"/>
              </a:spcBef>
              <a:spcAft>
                <a:spcPts val="0"/>
              </a:spcAft>
              <a:buSzPts val="1800"/>
              <a:buChar char="•"/>
              <a:defRPr/>
            </a:lvl6pPr>
            <a:lvl7pPr marL="3200400" lvl="6" indent="-342900" algn="l">
              <a:lnSpc>
                <a:spcPct val="90000"/>
              </a:lnSpc>
              <a:spcBef>
                <a:spcPts val="1313"/>
              </a:spcBef>
              <a:spcAft>
                <a:spcPts val="0"/>
              </a:spcAft>
              <a:buSzPts val="1800"/>
              <a:buChar char="•"/>
              <a:defRPr/>
            </a:lvl7pPr>
            <a:lvl8pPr marL="3657600" lvl="7" indent="-342900" algn="l">
              <a:lnSpc>
                <a:spcPct val="90000"/>
              </a:lnSpc>
              <a:spcBef>
                <a:spcPts val="1313"/>
              </a:spcBef>
              <a:spcAft>
                <a:spcPts val="0"/>
              </a:spcAft>
              <a:buSzPts val="1800"/>
              <a:buChar char="•"/>
              <a:defRPr/>
            </a:lvl8pPr>
            <a:lvl9pPr marL="4114800" lvl="8" indent="-342900" algn="l">
              <a:lnSpc>
                <a:spcPct val="90000"/>
              </a:lnSpc>
              <a:spcBef>
                <a:spcPts val="1313"/>
              </a:spcBef>
              <a:spcAft>
                <a:spcPts val="0"/>
              </a:spcAft>
              <a:buSzPts val="1800"/>
              <a:buChar char="•"/>
              <a:defRPr/>
            </a:lvl9pPr>
          </a:lstStyle>
          <a:p>
            <a:endParaRPr/>
          </a:p>
        </p:txBody>
      </p:sp>
      <p:sp>
        <p:nvSpPr>
          <p:cNvPr id="60" name="Google Shape;60;p14"/>
          <p:cNvSpPr txBox="1">
            <a:spLocks noGrp="1"/>
          </p:cNvSpPr>
          <p:nvPr>
            <p:ph type="title"/>
          </p:nvPr>
        </p:nvSpPr>
        <p:spPr>
          <a:xfrm>
            <a:off x="457200" y="828675"/>
            <a:ext cx="8229600" cy="1711800"/>
          </a:xfrm>
          <a:prstGeom prst="rect">
            <a:avLst/>
          </a:prstGeom>
          <a:noFill/>
          <a:ln>
            <a:noFill/>
          </a:ln>
        </p:spPr>
        <p:txBody>
          <a:bodyPr spcFirstLastPara="1" wrap="square" lIns="0" tIns="0" rIns="0" bIns="0" anchor="b" anchorCtr="0">
            <a:normAutofit/>
          </a:bodyPr>
          <a:lstStyle>
            <a:lvl1pPr lvl="0" algn="l">
              <a:lnSpc>
                <a:spcPct val="80000"/>
              </a:lnSpc>
              <a:spcBef>
                <a:spcPts val="0"/>
              </a:spcBef>
              <a:spcAft>
                <a:spcPts val="0"/>
              </a:spcAft>
              <a:buClr>
                <a:schemeClr val="dk1"/>
              </a:buClr>
              <a:buSzPts val="5200"/>
              <a:buFont typeface="Arial"/>
              <a:buNone/>
              <a:defRPr sz="5200">
                <a:solidFill>
                  <a:schemeClr val="dk1"/>
                </a:solidFill>
              </a:defRPr>
            </a:lvl1pPr>
            <a:lvl2pPr lvl="1" algn="l">
              <a:lnSpc>
                <a:spcPct val="80000"/>
              </a:lnSpc>
              <a:spcBef>
                <a:spcPts val="0"/>
              </a:spcBef>
              <a:spcAft>
                <a:spcPts val="0"/>
              </a:spcAft>
              <a:buClr>
                <a:srgbClr val="182B49"/>
              </a:buClr>
              <a:buSzPts val="1800"/>
              <a:buNone/>
              <a:defRPr/>
            </a:lvl2pPr>
            <a:lvl3pPr lvl="2" algn="l">
              <a:lnSpc>
                <a:spcPct val="80000"/>
              </a:lnSpc>
              <a:spcBef>
                <a:spcPts val="0"/>
              </a:spcBef>
              <a:spcAft>
                <a:spcPts val="0"/>
              </a:spcAft>
              <a:buClr>
                <a:srgbClr val="182B49"/>
              </a:buClr>
              <a:buSzPts val="1800"/>
              <a:buNone/>
              <a:defRPr/>
            </a:lvl3pPr>
            <a:lvl4pPr lvl="3" algn="l">
              <a:lnSpc>
                <a:spcPct val="80000"/>
              </a:lnSpc>
              <a:spcBef>
                <a:spcPts val="0"/>
              </a:spcBef>
              <a:spcAft>
                <a:spcPts val="0"/>
              </a:spcAft>
              <a:buClr>
                <a:srgbClr val="182B49"/>
              </a:buClr>
              <a:buSzPts val="1800"/>
              <a:buNone/>
              <a:defRPr/>
            </a:lvl4pPr>
            <a:lvl5pPr lvl="4" algn="l">
              <a:lnSpc>
                <a:spcPct val="80000"/>
              </a:lnSpc>
              <a:spcBef>
                <a:spcPts val="0"/>
              </a:spcBef>
              <a:spcAft>
                <a:spcPts val="0"/>
              </a:spcAft>
              <a:buClr>
                <a:srgbClr val="182B49"/>
              </a:buClr>
              <a:buSzPts val="1800"/>
              <a:buNone/>
              <a:defRPr/>
            </a:lvl5pPr>
            <a:lvl6pPr lvl="5" algn="l">
              <a:lnSpc>
                <a:spcPct val="80000"/>
              </a:lnSpc>
              <a:spcBef>
                <a:spcPts val="0"/>
              </a:spcBef>
              <a:spcAft>
                <a:spcPts val="0"/>
              </a:spcAft>
              <a:buClr>
                <a:srgbClr val="182B49"/>
              </a:buClr>
              <a:buSzPts val="1800"/>
              <a:buNone/>
              <a:defRPr/>
            </a:lvl6pPr>
            <a:lvl7pPr lvl="6" algn="l">
              <a:lnSpc>
                <a:spcPct val="80000"/>
              </a:lnSpc>
              <a:spcBef>
                <a:spcPts val="0"/>
              </a:spcBef>
              <a:spcAft>
                <a:spcPts val="0"/>
              </a:spcAft>
              <a:buClr>
                <a:srgbClr val="182B49"/>
              </a:buClr>
              <a:buSzPts val="1800"/>
              <a:buNone/>
              <a:defRPr/>
            </a:lvl7pPr>
            <a:lvl8pPr lvl="7" algn="l">
              <a:lnSpc>
                <a:spcPct val="80000"/>
              </a:lnSpc>
              <a:spcBef>
                <a:spcPts val="0"/>
              </a:spcBef>
              <a:spcAft>
                <a:spcPts val="0"/>
              </a:spcAft>
              <a:buClr>
                <a:srgbClr val="182B49"/>
              </a:buClr>
              <a:buSzPts val="1800"/>
              <a:buNone/>
              <a:defRPr/>
            </a:lvl8pPr>
            <a:lvl9pPr lvl="8" algn="l">
              <a:lnSpc>
                <a:spcPct val="80000"/>
              </a:lnSpc>
              <a:spcBef>
                <a:spcPts val="0"/>
              </a:spcBef>
              <a:spcAft>
                <a:spcPts val="0"/>
              </a:spcAft>
              <a:buClr>
                <a:srgbClr val="182B49"/>
              </a:buClr>
              <a:buSzPts val="1800"/>
              <a:buNone/>
              <a:defRPr/>
            </a:lvl9pPr>
          </a:lstStyle>
          <a:p>
            <a:endParaRPr/>
          </a:p>
        </p:txBody>
      </p:sp>
      <p:cxnSp>
        <p:nvCxnSpPr>
          <p:cNvPr id="61" name="Google Shape;61;p14"/>
          <p:cNvCxnSpPr/>
          <p:nvPr/>
        </p:nvCxnSpPr>
        <p:spPr>
          <a:xfrm>
            <a:off x="3108960" y="4247001"/>
            <a:ext cx="5871900" cy="0"/>
          </a:xfrm>
          <a:prstGeom prst="straightConnector1">
            <a:avLst/>
          </a:prstGeom>
          <a:noFill/>
          <a:ln w="12700" cap="flat" cmpd="sng">
            <a:solidFill>
              <a:schemeClr val="lt1"/>
            </a:solidFill>
            <a:prstDash val="solid"/>
            <a:miter lim="400000"/>
            <a:headEnd type="none" w="sm" len="sm"/>
            <a:tailEnd type="none" w="sm" len="sm"/>
          </a:ln>
        </p:spPr>
      </p:cxnSp>
      <p:cxnSp>
        <p:nvCxnSpPr>
          <p:cNvPr id="62" name="Google Shape;62;p14"/>
          <p:cNvCxnSpPr/>
          <p:nvPr/>
        </p:nvCxnSpPr>
        <p:spPr>
          <a:xfrm rot="10800000">
            <a:off x="8879839" y="3638051"/>
            <a:ext cx="0" cy="718500"/>
          </a:xfrm>
          <a:prstGeom prst="straightConnector1">
            <a:avLst/>
          </a:prstGeom>
          <a:noFill/>
          <a:ln w="12700" cap="flat" cmpd="sng">
            <a:solidFill>
              <a:schemeClr val="lt1"/>
            </a:solidFill>
            <a:prstDash val="solid"/>
            <a:miter lim="400000"/>
            <a:headEnd type="none" w="sm" len="sm"/>
            <a:tailEnd type="none" w="sm" len="sm"/>
          </a:ln>
        </p:spPr>
      </p:cxnSp>
      <p:sp>
        <p:nvSpPr>
          <p:cNvPr id="63" name="Google Shape;63;p14"/>
          <p:cNvSpPr>
            <a:spLocks noGrp="1"/>
          </p:cNvSpPr>
          <p:nvPr>
            <p:ph type="pic" idx="3"/>
          </p:nvPr>
        </p:nvSpPr>
        <p:spPr>
          <a:xfrm>
            <a:off x="6819843" y="286172"/>
            <a:ext cx="2009775" cy="344267"/>
          </a:xfrm>
          <a:prstGeom prst="rect">
            <a:avLst/>
          </a:prstGeom>
          <a:noFill/>
          <a:ln>
            <a:noFill/>
          </a:ln>
        </p:spPr>
        <p:txBody>
          <a:bodyPr/>
          <a:lstStyle/>
          <a:p>
            <a:endParaRPr lang="en-US"/>
          </a:p>
        </p:txBody>
      </p: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genda Numbered">
  <p:cSld name="Agenda Numbered">
    <p:spTree>
      <p:nvGrpSpPr>
        <p:cNvPr id="1" name="Shape 64"/>
        <p:cNvGrpSpPr/>
        <p:nvPr/>
      </p:nvGrpSpPr>
      <p:grpSpPr>
        <a:xfrm>
          <a:off x="0" y="0"/>
          <a:ext cx="0" cy="0"/>
          <a:chOff x="0" y="0"/>
          <a:chExt cx="0" cy="0"/>
        </a:xfrm>
      </p:grpSpPr>
      <p:sp>
        <p:nvSpPr>
          <p:cNvPr id="65" name="Google Shape;65;p15"/>
          <p:cNvSpPr txBox="1">
            <a:spLocks noGrp="1"/>
          </p:cNvSpPr>
          <p:nvPr>
            <p:ph type="subTitle" idx="1"/>
          </p:nvPr>
        </p:nvSpPr>
        <p:spPr>
          <a:xfrm>
            <a:off x="471100" y="1865824"/>
            <a:ext cx="381000" cy="365400"/>
          </a:xfrm>
          <a:prstGeom prst="rect">
            <a:avLst/>
          </a:prstGeom>
          <a:solidFill>
            <a:schemeClr val="lt1"/>
          </a:solidFill>
        </p:spPr>
        <p:txBody>
          <a:bodyPr spcFirstLastPara="1" wrap="square" lIns="0" tIns="0" rIns="0" bIns="0" anchor="ctr" anchorCtr="0">
            <a:normAutofit/>
          </a:bodyPr>
          <a:lstStyle>
            <a:lvl1pPr lvl="0" algn="ctr" rtl="0">
              <a:spcBef>
                <a:spcPts val="1313"/>
              </a:spcBef>
              <a:spcAft>
                <a:spcPts val="0"/>
              </a:spcAft>
              <a:buClr>
                <a:schemeClr val="dk1"/>
              </a:buClr>
              <a:buSzPts val="1600"/>
              <a:buNone/>
              <a:defRPr b="1">
                <a:solidFill>
                  <a:schemeClr val="dk1"/>
                </a:solidFill>
              </a:defRPr>
            </a:lvl1pPr>
            <a:lvl2pPr lvl="1" rtl="0">
              <a:spcBef>
                <a:spcPts val="1313"/>
              </a:spcBef>
              <a:spcAft>
                <a:spcPts val="0"/>
              </a:spcAft>
              <a:buSzPts val="1600"/>
              <a:buNone/>
              <a:defRPr/>
            </a:lvl2pPr>
            <a:lvl3pPr lvl="2" rtl="0">
              <a:spcBef>
                <a:spcPts val="1313"/>
              </a:spcBef>
              <a:spcAft>
                <a:spcPts val="0"/>
              </a:spcAft>
              <a:buSzPts val="1600"/>
              <a:buNone/>
              <a:defRPr/>
            </a:lvl3pPr>
            <a:lvl4pPr lvl="3" rtl="0">
              <a:spcBef>
                <a:spcPts val="1313"/>
              </a:spcBef>
              <a:spcAft>
                <a:spcPts val="0"/>
              </a:spcAft>
              <a:buSzPts val="1600"/>
              <a:buNone/>
              <a:defRPr/>
            </a:lvl4pPr>
            <a:lvl5pPr lvl="4" rtl="0">
              <a:spcBef>
                <a:spcPts val="1313"/>
              </a:spcBef>
              <a:spcAft>
                <a:spcPts val="0"/>
              </a:spcAft>
              <a:buSzPts val="1600"/>
              <a:buNone/>
              <a:defRPr/>
            </a:lvl5pPr>
            <a:lvl6pPr lvl="5" rtl="0">
              <a:spcBef>
                <a:spcPts val="1313"/>
              </a:spcBef>
              <a:spcAft>
                <a:spcPts val="0"/>
              </a:spcAft>
              <a:buSzPts val="1750"/>
              <a:buNone/>
              <a:defRPr/>
            </a:lvl6pPr>
            <a:lvl7pPr lvl="6" rtl="0">
              <a:spcBef>
                <a:spcPts val="1313"/>
              </a:spcBef>
              <a:spcAft>
                <a:spcPts val="0"/>
              </a:spcAft>
              <a:buSzPts val="1750"/>
              <a:buNone/>
              <a:defRPr/>
            </a:lvl7pPr>
            <a:lvl8pPr lvl="7" rtl="0">
              <a:spcBef>
                <a:spcPts val="1313"/>
              </a:spcBef>
              <a:spcAft>
                <a:spcPts val="0"/>
              </a:spcAft>
              <a:buSzPts val="1750"/>
              <a:buNone/>
              <a:defRPr/>
            </a:lvl8pPr>
            <a:lvl9pPr lvl="8" rtl="0">
              <a:spcBef>
                <a:spcPts val="1313"/>
              </a:spcBef>
              <a:spcAft>
                <a:spcPts val="0"/>
              </a:spcAft>
              <a:buSzPts val="1750"/>
              <a:buNone/>
              <a:defRPr/>
            </a:lvl9pPr>
          </a:lstStyle>
          <a:p>
            <a:endParaRPr/>
          </a:p>
        </p:txBody>
      </p:sp>
      <p:sp>
        <p:nvSpPr>
          <p:cNvPr id="66" name="Google Shape;66;p15"/>
          <p:cNvSpPr txBox="1">
            <a:spLocks noGrp="1"/>
          </p:cNvSpPr>
          <p:nvPr>
            <p:ph type="subTitle" idx="2"/>
          </p:nvPr>
        </p:nvSpPr>
        <p:spPr>
          <a:xfrm>
            <a:off x="471100" y="2416197"/>
            <a:ext cx="381000" cy="365400"/>
          </a:xfrm>
          <a:prstGeom prst="rect">
            <a:avLst/>
          </a:prstGeom>
          <a:solidFill>
            <a:schemeClr val="lt1"/>
          </a:solidFill>
        </p:spPr>
        <p:txBody>
          <a:bodyPr spcFirstLastPara="1" wrap="square" lIns="0" tIns="0" rIns="0" bIns="0" anchor="ctr" anchorCtr="0">
            <a:normAutofit/>
          </a:bodyPr>
          <a:lstStyle>
            <a:lvl1pPr lvl="0" algn="ctr" rtl="0">
              <a:spcBef>
                <a:spcPts val="1313"/>
              </a:spcBef>
              <a:spcAft>
                <a:spcPts val="0"/>
              </a:spcAft>
              <a:buClr>
                <a:schemeClr val="dk1"/>
              </a:buClr>
              <a:buSzPts val="1600"/>
              <a:buNone/>
              <a:defRPr b="1">
                <a:solidFill>
                  <a:schemeClr val="dk1"/>
                </a:solidFill>
              </a:defRPr>
            </a:lvl1pPr>
            <a:lvl2pPr lvl="1" rtl="0">
              <a:spcBef>
                <a:spcPts val="1313"/>
              </a:spcBef>
              <a:spcAft>
                <a:spcPts val="0"/>
              </a:spcAft>
              <a:buSzPts val="1600"/>
              <a:buNone/>
              <a:defRPr/>
            </a:lvl2pPr>
            <a:lvl3pPr lvl="2" rtl="0">
              <a:spcBef>
                <a:spcPts val="1313"/>
              </a:spcBef>
              <a:spcAft>
                <a:spcPts val="0"/>
              </a:spcAft>
              <a:buSzPts val="1600"/>
              <a:buNone/>
              <a:defRPr/>
            </a:lvl3pPr>
            <a:lvl4pPr lvl="3" rtl="0">
              <a:spcBef>
                <a:spcPts val="1313"/>
              </a:spcBef>
              <a:spcAft>
                <a:spcPts val="0"/>
              </a:spcAft>
              <a:buSzPts val="1600"/>
              <a:buNone/>
              <a:defRPr/>
            </a:lvl4pPr>
            <a:lvl5pPr lvl="4" rtl="0">
              <a:spcBef>
                <a:spcPts val="1313"/>
              </a:spcBef>
              <a:spcAft>
                <a:spcPts val="0"/>
              </a:spcAft>
              <a:buSzPts val="1600"/>
              <a:buNone/>
              <a:defRPr/>
            </a:lvl5pPr>
            <a:lvl6pPr lvl="5" rtl="0">
              <a:spcBef>
                <a:spcPts val="1313"/>
              </a:spcBef>
              <a:spcAft>
                <a:spcPts val="0"/>
              </a:spcAft>
              <a:buSzPts val="1750"/>
              <a:buNone/>
              <a:defRPr/>
            </a:lvl6pPr>
            <a:lvl7pPr lvl="6" rtl="0">
              <a:spcBef>
                <a:spcPts val="1313"/>
              </a:spcBef>
              <a:spcAft>
                <a:spcPts val="0"/>
              </a:spcAft>
              <a:buSzPts val="1750"/>
              <a:buNone/>
              <a:defRPr/>
            </a:lvl7pPr>
            <a:lvl8pPr lvl="7" rtl="0">
              <a:spcBef>
                <a:spcPts val="1313"/>
              </a:spcBef>
              <a:spcAft>
                <a:spcPts val="0"/>
              </a:spcAft>
              <a:buSzPts val="1750"/>
              <a:buNone/>
              <a:defRPr/>
            </a:lvl8pPr>
            <a:lvl9pPr lvl="8" rtl="0">
              <a:spcBef>
                <a:spcPts val="1313"/>
              </a:spcBef>
              <a:spcAft>
                <a:spcPts val="0"/>
              </a:spcAft>
              <a:buSzPts val="1750"/>
              <a:buNone/>
              <a:defRPr/>
            </a:lvl9pPr>
          </a:lstStyle>
          <a:p>
            <a:endParaRPr/>
          </a:p>
        </p:txBody>
      </p:sp>
      <p:sp>
        <p:nvSpPr>
          <p:cNvPr id="67" name="Google Shape;67;p15"/>
          <p:cNvSpPr txBox="1">
            <a:spLocks noGrp="1"/>
          </p:cNvSpPr>
          <p:nvPr>
            <p:ph type="subTitle" idx="3"/>
          </p:nvPr>
        </p:nvSpPr>
        <p:spPr>
          <a:xfrm>
            <a:off x="4886750" y="2416197"/>
            <a:ext cx="381000" cy="365400"/>
          </a:xfrm>
          <a:prstGeom prst="rect">
            <a:avLst/>
          </a:prstGeom>
          <a:solidFill>
            <a:schemeClr val="lt1"/>
          </a:solidFill>
        </p:spPr>
        <p:txBody>
          <a:bodyPr spcFirstLastPara="1" wrap="square" lIns="0" tIns="0" rIns="0" bIns="0" anchor="ctr" anchorCtr="0">
            <a:normAutofit/>
          </a:bodyPr>
          <a:lstStyle>
            <a:lvl1pPr lvl="0" algn="ctr" rtl="0">
              <a:spcBef>
                <a:spcPts val="1313"/>
              </a:spcBef>
              <a:spcAft>
                <a:spcPts val="0"/>
              </a:spcAft>
              <a:buClr>
                <a:schemeClr val="dk1"/>
              </a:buClr>
              <a:buSzPts val="1600"/>
              <a:buNone/>
              <a:defRPr b="1">
                <a:solidFill>
                  <a:schemeClr val="dk1"/>
                </a:solidFill>
              </a:defRPr>
            </a:lvl1pPr>
            <a:lvl2pPr lvl="1" rtl="0">
              <a:spcBef>
                <a:spcPts val="1313"/>
              </a:spcBef>
              <a:spcAft>
                <a:spcPts val="0"/>
              </a:spcAft>
              <a:buSzPts val="1600"/>
              <a:buNone/>
              <a:defRPr/>
            </a:lvl2pPr>
            <a:lvl3pPr lvl="2" rtl="0">
              <a:spcBef>
                <a:spcPts val="1313"/>
              </a:spcBef>
              <a:spcAft>
                <a:spcPts val="0"/>
              </a:spcAft>
              <a:buSzPts val="1600"/>
              <a:buNone/>
              <a:defRPr/>
            </a:lvl3pPr>
            <a:lvl4pPr lvl="3" rtl="0">
              <a:spcBef>
                <a:spcPts val="1313"/>
              </a:spcBef>
              <a:spcAft>
                <a:spcPts val="0"/>
              </a:spcAft>
              <a:buSzPts val="1600"/>
              <a:buNone/>
              <a:defRPr/>
            </a:lvl4pPr>
            <a:lvl5pPr lvl="4" rtl="0">
              <a:spcBef>
                <a:spcPts val="1313"/>
              </a:spcBef>
              <a:spcAft>
                <a:spcPts val="0"/>
              </a:spcAft>
              <a:buSzPts val="1600"/>
              <a:buNone/>
              <a:defRPr/>
            </a:lvl5pPr>
            <a:lvl6pPr lvl="5" rtl="0">
              <a:spcBef>
                <a:spcPts val="1313"/>
              </a:spcBef>
              <a:spcAft>
                <a:spcPts val="0"/>
              </a:spcAft>
              <a:buSzPts val="1750"/>
              <a:buNone/>
              <a:defRPr/>
            </a:lvl6pPr>
            <a:lvl7pPr lvl="6" rtl="0">
              <a:spcBef>
                <a:spcPts val="1313"/>
              </a:spcBef>
              <a:spcAft>
                <a:spcPts val="0"/>
              </a:spcAft>
              <a:buSzPts val="1750"/>
              <a:buNone/>
              <a:defRPr/>
            </a:lvl7pPr>
            <a:lvl8pPr lvl="7" rtl="0">
              <a:spcBef>
                <a:spcPts val="1313"/>
              </a:spcBef>
              <a:spcAft>
                <a:spcPts val="0"/>
              </a:spcAft>
              <a:buSzPts val="1750"/>
              <a:buNone/>
              <a:defRPr/>
            </a:lvl8pPr>
            <a:lvl9pPr lvl="8" rtl="0">
              <a:spcBef>
                <a:spcPts val="1313"/>
              </a:spcBef>
              <a:spcAft>
                <a:spcPts val="0"/>
              </a:spcAft>
              <a:buSzPts val="1750"/>
              <a:buNone/>
              <a:defRPr/>
            </a:lvl9pPr>
          </a:lstStyle>
          <a:p>
            <a:endParaRPr/>
          </a:p>
        </p:txBody>
      </p:sp>
      <p:sp>
        <p:nvSpPr>
          <p:cNvPr id="68" name="Google Shape;68;p15"/>
          <p:cNvSpPr txBox="1">
            <a:spLocks noGrp="1"/>
          </p:cNvSpPr>
          <p:nvPr>
            <p:ph type="subTitle" idx="4"/>
          </p:nvPr>
        </p:nvSpPr>
        <p:spPr>
          <a:xfrm>
            <a:off x="471100" y="2970871"/>
            <a:ext cx="381000" cy="365400"/>
          </a:xfrm>
          <a:prstGeom prst="rect">
            <a:avLst/>
          </a:prstGeom>
          <a:solidFill>
            <a:schemeClr val="lt1"/>
          </a:solidFill>
        </p:spPr>
        <p:txBody>
          <a:bodyPr spcFirstLastPara="1" wrap="square" lIns="0" tIns="0" rIns="0" bIns="0" anchor="ctr" anchorCtr="0">
            <a:normAutofit/>
          </a:bodyPr>
          <a:lstStyle>
            <a:lvl1pPr lvl="0" algn="ctr" rtl="0">
              <a:spcBef>
                <a:spcPts val="1313"/>
              </a:spcBef>
              <a:spcAft>
                <a:spcPts val="0"/>
              </a:spcAft>
              <a:buClr>
                <a:schemeClr val="dk1"/>
              </a:buClr>
              <a:buSzPts val="1600"/>
              <a:buNone/>
              <a:defRPr b="1">
                <a:solidFill>
                  <a:schemeClr val="dk1"/>
                </a:solidFill>
              </a:defRPr>
            </a:lvl1pPr>
            <a:lvl2pPr lvl="1" rtl="0">
              <a:spcBef>
                <a:spcPts val="1313"/>
              </a:spcBef>
              <a:spcAft>
                <a:spcPts val="0"/>
              </a:spcAft>
              <a:buSzPts val="1600"/>
              <a:buNone/>
              <a:defRPr/>
            </a:lvl2pPr>
            <a:lvl3pPr lvl="2" rtl="0">
              <a:spcBef>
                <a:spcPts val="1313"/>
              </a:spcBef>
              <a:spcAft>
                <a:spcPts val="0"/>
              </a:spcAft>
              <a:buSzPts val="1600"/>
              <a:buNone/>
              <a:defRPr/>
            </a:lvl3pPr>
            <a:lvl4pPr lvl="3" rtl="0">
              <a:spcBef>
                <a:spcPts val="1313"/>
              </a:spcBef>
              <a:spcAft>
                <a:spcPts val="0"/>
              </a:spcAft>
              <a:buSzPts val="1600"/>
              <a:buNone/>
              <a:defRPr/>
            </a:lvl4pPr>
            <a:lvl5pPr lvl="4" rtl="0">
              <a:spcBef>
                <a:spcPts val="1313"/>
              </a:spcBef>
              <a:spcAft>
                <a:spcPts val="0"/>
              </a:spcAft>
              <a:buSzPts val="1600"/>
              <a:buNone/>
              <a:defRPr/>
            </a:lvl5pPr>
            <a:lvl6pPr lvl="5" rtl="0">
              <a:spcBef>
                <a:spcPts val="1313"/>
              </a:spcBef>
              <a:spcAft>
                <a:spcPts val="0"/>
              </a:spcAft>
              <a:buSzPts val="1750"/>
              <a:buNone/>
              <a:defRPr/>
            </a:lvl6pPr>
            <a:lvl7pPr lvl="6" rtl="0">
              <a:spcBef>
                <a:spcPts val="1313"/>
              </a:spcBef>
              <a:spcAft>
                <a:spcPts val="0"/>
              </a:spcAft>
              <a:buSzPts val="1750"/>
              <a:buNone/>
              <a:defRPr/>
            </a:lvl7pPr>
            <a:lvl8pPr lvl="7" rtl="0">
              <a:spcBef>
                <a:spcPts val="1313"/>
              </a:spcBef>
              <a:spcAft>
                <a:spcPts val="0"/>
              </a:spcAft>
              <a:buSzPts val="1750"/>
              <a:buNone/>
              <a:defRPr/>
            </a:lvl8pPr>
            <a:lvl9pPr lvl="8" rtl="0">
              <a:spcBef>
                <a:spcPts val="1313"/>
              </a:spcBef>
              <a:spcAft>
                <a:spcPts val="0"/>
              </a:spcAft>
              <a:buSzPts val="1750"/>
              <a:buNone/>
              <a:defRPr/>
            </a:lvl9pPr>
          </a:lstStyle>
          <a:p>
            <a:endParaRPr/>
          </a:p>
        </p:txBody>
      </p:sp>
      <p:sp>
        <p:nvSpPr>
          <p:cNvPr id="69" name="Google Shape;69;p15"/>
          <p:cNvSpPr txBox="1">
            <a:spLocks noGrp="1"/>
          </p:cNvSpPr>
          <p:nvPr>
            <p:ph type="subTitle" idx="5"/>
          </p:nvPr>
        </p:nvSpPr>
        <p:spPr>
          <a:xfrm>
            <a:off x="4886750" y="2970871"/>
            <a:ext cx="381000" cy="365400"/>
          </a:xfrm>
          <a:prstGeom prst="rect">
            <a:avLst/>
          </a:prstGeom>
          <a:solidFill>
            <a:schemeClr val="lt1"/>
          </a:solidFill>
        </p:spPr>
        <p:txBody>
          <a:bodyPr spcFirstLastPara="1" wrap="square" lIns="0" tIns="0" rIns="0" bIns="0" anchor="ctr" anchorCtr="0">
            <a:normAutofit/>
          </a:bodyPr>
          <a:lstStyle>
            <a:lvl1pPr lvl="0" algn="ctr" rtl="0">
              <a:spcBef>
                <a:spcPts val="1313"/>
              </a:spcBef>
              <a:spcAft>
                <a:spcPts val="0"/>
              </a:spcAft>
              <a:buClr>
                <a:schemeClr val="dk1"/>
              </a:buClr>
              <a:buSzPts val="1600"/>
              <a:buNone/>
              <a:defRPr b="1">
                <a:solidFill>
                  <a:schemeClr val="dk1"/>
                </a:solidFill>
              </a:defRPr>
            </a:lvl1pPr>
            <a:lvl2pPr lvl="1" rtl="0">
              <a:spcBef>
                <a:spcPts val="1313"/>
              </a:spcBef>
              <a:spcAft>
                <a:spcPts val="0"/>
              </a:spcAft>
              <a:buSzPts val="1600"/>
              <a:buNone/>
              <a:defRPr/>
            </a:lvl2pPr>
            <a:lvl3pPr lvl="2" rtl="0">
              <a:spcBef>
                <a:spcPts val="1313"/>
              </a:spcBef>
              <a:spcAft>
                <a:spcPts val="0"/>
              </a:spcAft>
              <a:buSzPts val="1600"/>
              <a:buNone/>
              <a:defRPr/>
            </a:lvl3pPr>
            <a:lvl4pPr lvl="3" rtl="0">
              <a:spcBef>
                <a:spcPts val="1313"/>
              </a:spcBef>
              <a:spcAft>
                <a:spcPts val="0"/>
              </a:spcAft>
              <a:buSzPts val="1600"/>
              <a:buNone/>
              <a:defRPr/>
            </a:lvl4pPr>
            <a:lvl5pPr lvl="4" rtl="0">
              <a:spcBef>
                <a:spcPts val="1313"/>
              </a:spcBef>
              <a:spcAft>
                <a:spcPts val="0"/>
              </a:spcAft>
              <a:buSzPts val="1600"/>
              <a:buNone/>
              <a:defRPr/>
            </a:lvl5pPr>
            <a:lvl6pPr lvl="5" rtl="0">
              <a:spcBef>
                <a:spcPts val="1313"/>
              </a:spcBef>
              <a:spcAft>
                <a:spcPts val="0"/>
              </a:spcAft>
              <a:buSzPts val="1750"/>
              <a:buNone/>
              <a:defRPr/>
            </a:lvl6pPr>
            <a:lvl7pPr lvl="6" rtl="0">
              <a:spcBef>
                <a:spcPts val="1313"/>
              </a:spcBef>
              <a:spcAft>
                <a:spcPts val="0"/>
              </a:spcAft>
              <a:buSzPts val="1750"/>
              <a:buNone/>
              <a:defRPr/>
            </a:lvl7pPr>
            <a:lvl8pPr lvl="7" rtl="0">
              <a:spcBef>
                <a:spcPts val="1313"/>
              </a:spcBef>
              <a:spcAft>
                <a:spcPts val="0"/>
              </a:spcAft>
              <a:buSzPts val="1750"/>
              <a:buNone/>
              <a:defRPr/>
            </a:lvl8pPr>
            <a:lvl9pPr lvl="8" rtl="0">
              <a:spcBef>
                <a:spcPts val="1313"/>
              </a:spcBef>
              <a:spcAft>
                <a:spcPts val="0"/>
              </a:spcAft>
              <a:buSzPts val="1750"/>
              <a:buNone/>
              <a:defRPr/>
            </a:lvl9pPr>
          </a:lstStyle>
          <a:p>
            <a:endParaRPr/>
          </a:p>
        </p:txBody>
      </p:sp>
      <p:sp>
        <p:nvSpPr>
          <p:cNvPr id="70" name="Google Shape;70;p15"/>
          <p:cNvSpPr txBox="1">
            <a:spLocks noGrp="1"/>
          </p:cNvSpPr>
          <p:nvPr>
            <p:ph type="subTitle" idx="6"/>
          </p:nvPr>
        </p:nvSpPr>
        <p:spPr>
          <a:xfrm>
            <a:off x="471100" y="3525557"/>
            <a:ext cx="381000" cy="365400"/>
          </a:xfrm>
          <a:prstGeom prst="rect">
            <a:avLst/>
          </a:prstGeom>
          <a:solidFill>
            <a:schemeClr val="lt1"/>
          </a:solidFill>
        </p:spPr>
        <p:txBody>
          <a:bodyPr spcFirstLastPara="1" wrap="square" lIns="0" tIns="0" rIns="0" bIns="0" anchor="ctr" anchorCtr="0">
            <a:normAutofit/>
          </a:bodyPr>
          <a:lstStyle>
            <a:lvl1pPr lvl="0" algn="ctr" rtl="0">
              <a:spcBef>
                <a:spcPts val="1313"/>
              </a:spcBef>
              <a:spcAft>
                <a:spcPts val="0"/>
              </a:spcAft>
              <a:buClr>
                <a:schemeClr val="dk1"/>
              </a:buClr>
              <a:buSzPts val="1600"/>
              <a:buNone/>
              <a:defRPr b="1">
                <a:solidFill>
                  <a:schemeClr val="dk1"/>
                </a:solidFill>
              </a:defRPr>
            </a:lvl1pPr>
            <a:lvl2pPr lvl="1" rtl="0">
              <a:spcBef>
                <a:spcPts val="1313"/>
              </a:spcBef>
              <a:spcAft>
                <a:spcPts val="0"/>
              </a:spcAft>
              <a:buSzPts val="1600"/>
              <a:buNone/>
              <a:defRPr/>
            </a:lvl2pPr>
            <a:lvl3pPr lvl="2" rtl="0">
              <a:spcBef>
                <a:spcPts val="1313"/>
              </a:spcBef>
              <a:spcAft>
                <a:spcPts val="0"/>
              </a:spcAft>
              <a:buSzPts val="1600"/>
              <a:buNone/>
              <a:defRPr/>
            </a:lvl3pPr>
            <a:lvl4pPr lvl="3" rtl="0">
              <a:spcBef>
                <a:spcPts val="1313"/>
              </a:spcBef>
              <a:spcAft>
                <a:spcPts val="0"/>
              </a:spcAft>
              <a:buSzPts val="1600"/>
              <a:buNone/>
              <a:defRPr/>
            </a:lvl4pPr>
            <a:lvl5pPr lvl="4" rtl="0">
              <a:spcBef>
                <a:spcPts val="1313"/>
              </a:spcBef>
              <a:spcAft>
                <a:spcPts val="0"/>
              </a:spcAft>
              <a:buSzPts val="1600"/>
              <a:buNone/>
              <a:defRPr/>
            </a:lvl5pPr>
            <a:lvl6pPr lvl="5" rtl="0">
              <a:spcBef>
                <a:spcPts val="1313"/>
              </a:spcBef>
              <a:spcAft>
                <a:spcPts val="0"/>
              </a:spcAft>
              <a:buSzPts val="1750"/>
              <a:buNone/>
              <a:defRPr/>
            </a:lvl6pPr>
            <a:lvl7pPr lvl="6" rtl="0">
              <a:spcBef>
                <a:spcPts val="1313"/>
              </a:spcBef>
              <a:spcAft>
                <a:spcPts val="0"/>
              </a:spcAft>
              <a:buSzPts val="1750"/>
              <a:buNone/>
              <a:defRPr/>
            </a:lvl7pPr>
            <a:lvl8pPr lvl="7" rtl="0">
              <a:spcBef>
                <a:spcPts val="1313"/>
              </a:spcBef>
              <a:spcAft>
                <a:spcPts val="0"/>
              </a:spcAft>
              <a:buSzPts val="1750"/>
              <a:buNone/>
              <a:defRPr/>
            </a:lvl8pPr>
            <a:lvl9pPr lvl="8" rtl="0">
              <a:spcBef>
                <a:spcPts val="1313"/>
              </a:spcBef>
              <a:spcAft>
                <a:spcPts val="0"/>
              </a:spcAft>
              <a:buSzPts val="1750"/>
              <a:buNone/>
              <a:defRPr/>
            </a:lvl9pPr>
          </a:lstStyle>
          <a:p>
            <a:endParaRPr/>
          </a:p>
        </p:txBody>
      </p:sp>
      <p:sp>
        <p:nvSpPr>
          <p:cNvPr id="71" name="Google Shape;71;p15"/>
          <p:cNvSpPr txBox="1">
            <a:spLocks noGrp="1"/>
          </p:cNvSpPr>
          <p:nvPr>
            <p:ph type="subTitle" idx="7"/>
          </p:nvPr>
        </p:nvSpPr>
        <p:spPr>
          <a:xfrm>
            <a:off x="4886750" y="3525557"/>
            <a:ext cx="381000" cy="365400"/>
          </a:xfrm>
          <a:prstGeom prst="rect">
            <a:avLst/>
          </a:prstGeom>
          <a:solidFill>
            <a:schemeClr val="lt1"/>
          </a:solidFill>
        </p:spPr>
        <p:txBody>
          <a:bodyPr spcFirstLastPara="1" wrap="square" lIns="0" tIns="0" rIns="0" bIns="0" anchor="ctr" anchorCtr="0">
            <a:normAutofit/>
          </a:bodyPr>
          <a:lstStyle>
            <a:lvl1pPr lvl="0" algn="ctr" rtl="0">
              <a:spcBef>
                <a:spcPts val="1313"/>
              </a:spcBef>
              <a:spcAft>
                <a:spcPts val="0"/>
              </a:spcAft>
              <a:buClr>
                <a:schemeClr val="dk1"/>
              </a:buClr>
              <a:buSzPts val="1600"/>
              <a:buNone/>
              <a:defRPr b="1">
                <a:solidFill>
                  <a:schemeClr val="dk1"/>
                </a:solidFill>
              </a:defRPr>
            </a:lvl1pPr>
            <a:lvl2pPr lvl="1" rtl="0">
              <a:spcBef>
                <a:spcPts val="1313"/>
              </a:spcBef>
              <a:spcAft>
                <a:spcPts val="0"/>
              </a:spcAft>
              <a:buSzPts val="1600"/>
              <a:buNone/>
              <a:defRPr/>
            </a:lvl2pPr>
            <a:lvl3pPr lvl="2" rtl="0">
              <a:spcBef>
                <a:spcPts val="1313"/>
              </a:spcBef>
              <a:spcAft>
                <a:spcPts val="0"/>
              </a:spcAft>
              <a:buSzPts val="1600"/>
              <a:buNone/>
              <a:defRPr/>
            </a:lvl3pPr>
            <a:lvl4pPr lvl="3" rtl="0">
              <a:spcBef>
                <a:spcPts val="1313"/>
              </a:spcBef>
              <a:spcAft>
                <a:spcPts val="0"/>
              </a:spcAft>
              <a:buSzPts val="1600"/>
              <a:buNone/>
              <a:defRPr/>
            </a:lvl4pPr>
            <a:lvl5pPr lvl="4" rtl="0">
              <a:spcBef>
                <a:spcPts val="1313"/>
              </a:spcBef>
              <a:spcAft>
                <a:spcPts val="0"/>
              </a:spcAft>
              <a:buSzPts val="1600"/>
              <a:buNone/>
              <a:defRPr/>
            </a:lvl5pPr>
            <a:lvl6pPr lvl="5" rtl="0">
              <a:spcBef>
                <a:spcPts val="1313"/>
              </a:spcBef>
              <a:spcAft>
                <a:spcPts val="0"/>
              </a:spcAft>
              <a:buSzPts val="1750"/>
              <a:buNone/>
              <a:defRPr/>
            </a:lvl6pPr>
            <a:lvl7pPr lvl="6" rtl="0">
              <a:spcBef>
                <a:spcPts val="1313"/>
              </a:spcBef>
              <a:spcAft>
                <a:spcPts val="0"/>
              </a:spcAft>
              <a:buSzPts val="1750"/>
              <a:buNone/>
              <a:defRPr/>
            </a:lvl7pPr>
            <a:lvl8pPr lvl="7" rtl="0">
              <a:spcBef>
                <a:spcPts val="1313"/>
              </a:spcBef>
              <a:spcAft>
                <a:spcPts val="0"/>
              </a:spcAft>
              <a:buSzPts val="1750"/>
              <a:buNone/>
              <a:defRPr/>
            </a:lvl8pPr>
            <a:lvl9pPr lvl="8" rtl="0">
              <a:spcBef>
                <a:spcPts val="1313"/>
              </a:spcBef>
              <a:spcAft>
                <a:spcPts val="0"/>
              </a:spcAft>
              <a:buSzPts val="1750"/>
              <a:buNone/>
              <a:defRPr/>
            </a:lvl9pPr>
          </a:lstStyle>
          <a:p>
            <a:endParaRPr/>
          </a:p>
        </p:txBody>
      </p:sp>
      <p:sp>
        <p:nvSpPr>
          <p:cNvPr id="72" name="Google Shape;72;p15"/>
          <p:cNvSpPr txBox="1">
            <a:spLocks noGrp="1"/>
          </p:cNvSpPr>
          <p:nvPr>
            <p:ph type="subTitle" idx="8"/>
          </p:nvPr>
        </p:nvSpPr>
        <p:spPr>
          <a:xfrm>
            <a:off x="1057375" y="1317975"/>
            <a:ext cx="3373200" cy="365400"/>
          </a:xfrm>
          <a:prstGeom prst="rect">
            <a:avLst/>
          </a:prstGeom>
        </p:spPr>
        <p:txBody>
          <a:bodyPr spcFirstLastPara="1" wrap="square" lIns="0" tIns="0" rIns="0" bIns="0" anchor="ctr" anchorCtr="0">
            <a:normAutofit/>
          </a:bodyPr>
          <a:lstStyle>
            <a:lvl1pPr lvl="0">
              <a:spcBef>
                <a:spcPts val="1313"/>
              </a:spcBef>
              <a:spcAft>
                <a:spcPts val="0"/>
              </a:spcAft>
              <a:buSzPts val="1400"/>
              <a:buNone/>
              <a:defRPr sz="1400"/>
            </a:lvl1pPr>
            <a:lvl2pPr lvl="1">
              <a:spcBef>
                <a:spcPts val="1313"/>
              </a:spcBef>
              <a:spcAft>
                <a:spcPts val="0"/>
              </a:spcAft>
              <a:buSzPts val="1400"/>
              <a:buNone/>
              <a:defRPr sz="1400"/>
            </a:lvl2pPr>
            <a:lvl3pPr lvl="2">
              <a:spcBef>
                <a:spcPts val="1313"/>
              </a:spcBef>
              <a:spcAft>
                <a:spcPts val="0"/>
              </a:spcAft>
              <a:buSzPts val="1400"/>
              <a:buNone/>
              <a:defRPr sz="1400"/>
            </a:lvl3pPr>
            <a:lvl4pPr lvl="3">
              <a:spcBef>
                <a:spcPts val="1313"/>
              </a:spcBef>
              <a:spcAft>
                <a:spcPts val="0"/>
              </a:spcAft>
              <a:buSzPts val="1400"/>
              <a:buNone/>
              <a:defRPr sz="1400"/>
            </a:lvl4pPr>
            <a:lvl5pPr lvl="4">
              <a:spcBef>
                <a:spcPts val="1313"/>
              </a:spcBef>
              <a:spcAft>
                <a:spcPts val="0"/>
              </a:spcAft>
              <a:buSzPts val="1400"/>
              <a:buNone/>
              <a:defRPr sz="1400"/>
            </a:lvl5pPr>
            <a:lvl6pPr lvl="5">
              <a:spcBef>
                <a:spcPts val="1313"/>
              </a:spcBef>
              <a:spcAft>
                <a:spcPts val="0"/>
              </a:spcAft>
              <a:buSzPts val="1400"/>
              <a:buNone/>
              <a:defRPr sz="1400"/>
            </a:lvl6pPr>
            <a:lvl7pPr lvl="6">
              <a:spcBef>
                <a:spcPts val="1313"/>
              </a:spcBef>
              <a:spcAft>
                <a:spcPts val="0"/>
              </a:spcAft>
              <a:buSzPts val="1400"/>
              <a:buNone/>
              <a:defRPr sz="1400"/>
            </a:lvl7pPr>
            <a:lvl8pPr lvl="7">
              <a:spcBef>
                <a:spcPts val="1313"/>
              </a:spcBef>
              <a:spcAft>
                <a:spcPts val="0"/>
              </a:spcAft>
              <a:buSzPts val="1400"/>
              <a:buNone/>
              <a:defRPr sz="1400"/>
            </a:lvl8pPr>
            <a:lvl9pPr lvl="8">
              <a:spcBef>
                <a:spcPts val="1313"/>
              </a:spcBef>
              <a:spcAft>
                <a:spcPts val="0"/>
              </a:spcAft>
              <a:buSzPts val="1400"/>
              <a:buNone/>
              <a:defRPr sz="1400"/>
            </a:lvl9pPr>
          </a:lstStyle>
          <a:p>
            <a:endParaRPr/>
          </a:p>
        </p:txBody>
      </p:sp>
      <p:sp>
        <p:nvSpPr>
          <p:cNvPr id="73" name="Google Shape;73;p15"/>
          <p:cNvSpPr txBox="1">
            <a:spLocks noGrp="1"/>
          </p:cNvSpPr>
          <p:nvPr>
            <p:ph type="subTitle" idx="9"/>
          </p:nvPr>
        </p:nvSpPr>
        <p:spPr>
          <a:xfrm>
            <a:off x="471100" y="1312900"/>
            <a:ext cx="381000" cy="365400"/>
          </a:xfrm>
          <a:prstGeom prst="rect">
            <a:avLst/>
          </a:prstGeom>
          <a:solidFill>
            <a:schemeClr val="lt1"/>
          </a:solidFill>
        </p:spPr>
        <p:txBody>
          <a:bodyPr spcFirstLastPara="1" wrap="square" lIns="0" tIns="0" rIns="0" bIns="0" anchor="ctr" anchorCtr="0">
            <a:normAutofit/>
          </a:bodyPr>
          <a:lstStyle>
            <a:lvl1pPr lvl="0" algn="ctr">
              <a:spcBef>
                <a:spcPts val="1313"/>
              </a:spcBef>
              <a:spcAft>
                <a:spcPts val="0"/>
              </a:spcAft>
              <a:buClr>
                <a:schemeClr val="dk1"/>
              </a:buClr>
              <a:buSzPts val="1600"/>
              <a:buNone/>
              <a:defRPr b="1">
                <a:solidFill>
                  <a:schemeClr val="dk1"/>
                </a:solidFill>
              </a:defRPr>
            </a:lvl1pPr>
            <a:lvl2pPr lvl="1">
              <a:spcBef>
                <a:spcPts val="1313"/>
              </a:spcBef>
              <a:spcAft>
                <a:spcPts val="0"/>
              </a:spcAft>
              <a:buSzPts val="1600"/>
              <a:buNone/>
              <a:defRPr/>
            </a:lvl2pPr>
            <a:lvl3pPr lvl="2">
              <a:spcBef>
                <a:spcPts val="1313"/>
              </a:spcBef>
              <a:spcAft>
                <a:spcPts val="0"/>
              </a:spcAft>
              <a:buSzPts val="1600"/>
              <a:buNone/>
              <a:defRPr/>
            </a:lvl3pPr>
            <a:lvl4pPr lvl="3">
              <a:spcBef>
                <a:spcPts val="1313"/>
              </a:spcBef>
              <a:spcAft>
                <a:spcPts val="0"/>
              </a:spcAft>
              <a:buSzPts val="1600"/>
              <a:buNone/>
              <a:defRPr/>
            </a:lvl4pPr>
            <a:lvl5pPr lvl="4">
              <a:spcBef>
                <a:spcPts val="1313"/>
              </a:spcBef>
              <a:spcAft>
                <a:spcPts val="0"/>
              </a:spcAft>
              <a:buSzPts val="1600"/>
              <a:buNone/>
              <a:defRPr/>
            </a:lvl5pPr>
            <a:lvl6pPr lvl="5">
              <a:spcBef>
                <a:spcPts val="1313"/>
              </a:spcBef>
              <a:spcAft>
                <a:spcPts val="0"/>
              </a:spcAft>
              <a:buSzPts val="1750"/>
              <a:buNone/>
              <a:defRPr/>
            </a:lvl6pPr>
            <a:lvl7pPr lvl="6">
              <a:spcBef>
                <a:spcPts val="1313"/>
              </a:spcBef>
              <a:spcAft>
                <a:spcPts val="0"/>
              </a:spcAft>
              <a:buSzPts val="1750"/>
              <a:buNone/>
              <a:defRPr/>
            </a:lvl7pPr>
            <a:lvl8pPr lvl="7">
              <a:spcBef>
                <a:spcPts val="1313"/>
              </a:spcBef>
              <a:spcAft>
                <a:spcPts val="0"/>
              </a:spcAft>
              <a:buSzPts val="1750"/>
              <a:buNone/>
              <a:defRPr/>
            </a:lvl8pPr>
            <a:lvl9pPr lvl="8">
              <a:spcBef>
                <a:spcPts val="1313"/>
              </a:spcBef>
              <a:spcAft>
                <a:spcPts val="0"/>
              </a:spcAft>
              <a:buSzPts val="1750"/>
              <a:buNone/>
              <a:defRPr/>
            </a:lvl9pPr>
          </a:lstStyle>
          <a:p>
            <a:endParaRPr/>
          </a:p>
        </p:txBody>
      </p:sp>
      <p:sp>
        <p:nvSpPr>
          <p:cNvPr id="74" name="Google Shape;74;p15"/>
          <p:cNvSpPr txBox="1">
            <a:spLocks noGrp="1"/>
          </p:cNvSpPr>
          <p:nvPr>
            <p:ph type="title"/>
          </p:nvPr>
        </p:nvSpPr>
        <p:spPr>
          <a:xfrm>
            <a:off x="457200" y="478536"/>
            <a:ext cx="6375300" cy="657300"/>
          </a:xfrm>
          <a:prstGeom prst="rect">
            <a:avLst/>
          </a:prstGeom>
          <a:noFill/>
          <a:ln>
            <a:noFill/>
          </a:ln>
        </p:spPr>
        <p:txBody>
          <a:bodyPr spcFirstLastPara="1" wrap="square" lIns="0" tIns="0" rIns="0" bIns="0" anchor="t" anchorCtr="0">
            <a:normAutofit/>
          </a:bodyPr>
          <a:lstStyle>
            <a:lvl1pPr lvl="0" algn="l">
              <a:lnSpc>
                <a:spcPct val="80000"/>
              </a:lnSpc>
              <a:spcBef>
                <a:spcPts val="0"/>
              </a:spcBef>
              <a:spcAft>
                <a:spcPts val="0"/>
              </a:spcAft>
              <a:buClr>
                <a:srgbClr val="022851"/>
              </a:buClr>
              <a:buSzPts val="1800"/>
              <a:buNone/>
              <a:defRPr/>
            </a:lvl1pPr>
            <a:lvl2pPr lvl="1" algn="l">
              <a:lnSpc>
                <a:spcPct val="80000"/>
              </a:lnSpc>
              <a:spcBef>
                <a:spcPts val="0"/>
              </a:spcBef>
              <a:spcAft>
                <a:spcPts val="0"/>
              </a:spcAft>
              <a:buClr>
                <a:srgbClr val="182B49"/>
              </a:buClr>
              <a:buSzPts val="1800"/>
              <a:buNone/>
              <a:defRPr/>
            </a:lvl2pPr>
            <a:lvl3pPr lvl="2" algn="l">
              <a:lnSpc>
                <a:spcPct val="80000"/>
              </a:lnSpc>
              <a:spcBef>
                <a:spcPts val="0"/>
              </a:spcBef>
              <a:spcAft>
                <a:spcPts val="0"/>
              </a:spcAft>
              <a:buClr>
                <a:srgbClr val="182B49"/>
              </a:buClr>
              <a:buSzPts val="1800"/>
              <a:buNone/>
              <a:defRPr/>
            </a:lvl3pPr>
            <a:lvl4pPr lvl="3" algn="l">
              <a:lnSpc>
                <a:spcPct val="80000"/>
              </a:lnSpc>
              <a:spcBef>
                <a:spcPts val="0"/>
              </a:spcBef>
              <a:spcAft>
                <a:spcPts val="0"/>
              </a:spcAft>
              <a:buClr>
                <a:srgbClr val="182B49"/>
              </a:buClr>
              <a:buSzPts val="1800"/>
              <a:buNone/>
              <a:defRPr/>
            </a:lvl4pPr>
            <a:lvl5pPr lvl="4" algn="l">
              <a:lnSpc>
                <a:spcPct val="80000"/>
              </a:lnSpc>
              <a:spcBef>
                <a:spcPts val="0"/>
              </a:spcBef>
              <a:spcAft>
                <a:spcPts val="0"/>
              </a:spcAft>
              <a:buClr>
                <a:srgbClr val="182B49"/>
              </a:buClr>
              <a:buSzPts val="1800"/>
              <a:buNone/>
              <a:defRPr/>
            </a:lvl5pPr>
            <a:lvl6pPr lvl="5" algn="l">
              <a:lnSpc>
                <a:spcPct val="80000"/>
              </a:lnSpc>
              <a:spcBef>
                <a:spcPts val="0"/>
              </a:spcBef>
              <a:spcAft>
                <a:spcPts val="0"/>
              </a:spcAft>
              <a:buClr>
                <a:srgbClr val="182B49"/>
              </a:buClr>
              <a:buSzPts val="1800"/>
              <a:buNone/>
              <a:defRPr/>
            </a:lvl6pPr>
            <a:lvl7pPr lvl="6" algn="l">
              <a:lnSpc>
                <a:spcPct val="80000"/>
              </a:lnSpc>
              <a:spcBef>
                <a:spcPts val="0"/>
              </a:spcBef>
              <a:spcAft>
                <a:spcPts val="0"/>
              </a:spcAft>
              <a:buClr>
                <a:srgbClr val="182B49"/>
              </a:buClr>
              <a:buSzPts val="1800"/>
              <a:buNone/>
              <a:defRPr/>
            </a:lvl7pPr>
            <a:lvl8pPr lvl="7" algn="l">
              <a:lnSpc>
                <a:spcPct val="80000"/>
              </a:lnSpc>
              <a:spcBef>
                <a:spcPts val="0"/>
              </a:spcBef>
              <a:spcAft>
                <a:spcPts val="0"/>
              </a:spcAft>
              <a:buClr>
                <a:srgbClr val="182B49"/>
              </a:buClr>
              <a:buSzPts val="1800"/>
              <a:buNone/>
              <a:defRPr/>
            </a:lvl8pPr>
            <a:lvl9pPr lvl="8" algn="l">
              <a:lnSpc>
                <a:spcPct val="80000"/>
              </a:lnSpc>
              <a:spcBef>
                <a:spcPts val="0"/>
              </a:spcBef>
              <a:spcAft>
                <a:spcPts val="0"/>
              </a:spcAft>
              <a:buClr>
                <a:srgbClr val="182B49"/>
              </a:buClr>
              <a:buSzPts val="1800"/>
              <a:buNone/>
              <a:defRPr/>
            </a:lvl9pPr>
          </a:lstStyle>
          <a:p>
            <a:endParaRPr/>
          </a:p>
        </p:txBody>
      </p:sp>
      <p:sp>
        <p:nvSpPr>
          <p:cNvPr id="75" name="Google Shape;75;p15"/>
          <p:cNvSpPr txBox="1">
            <a:spLocks noGrp="1"/>
          </p:cNvSpPr>
          <p:nvPr>
            <p:ph type="ftr" idx="11"/>
          </p:nvPr>
        </p:nvSpPr>
        <p:spPr>
          <a:xfrm>
            <a:off x="457199" y="4133325"/>
            <a:ext cx="2010900" cy="219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900"/>
              <a:buFont typeface="Arial"/>
              <a:buNone/>
              <a:defRPr b="0" i="0">
                <a:solidFill>
                  <a:schemeClr val="dk1"/>
                </a:solidFill>
              </a:defRPr>
            </a:lvl1pPr>
            <a:lvl2pPr lvl="1" algn="ctr">
              <a:lnSpc>
                <a:spcPct val="100000"/>
              </a:lnSpc>
              <a:spcBef>
                <a:spcPts val="0"/>
              </a:spcBef>
              <a:spcAft>
                <a:spcPts val="0"/>
              </a:spcAft>
              <a:buClr>
                <a:srgbClr val="5E5E5E"/>
              </a:buClr>
              <a:buSzPts val="1800"/>
              <a:buNone/>
              <a:defRPr/>
            </a:lvl2pPr>
            <a:lvl3pPr lvl="2" algn="ctr">
              <a:lnSpc>
                <a:spcPct val="100000"/>
              </a:lnSpc>
              <a:spcBef>
                <a:spcPts val="0"/>
              </a:spcBef>
              <a:spcAft>
                <a:spcPts val="0"/>
              </a:spcAft>
              <a:buClr>
                <a:srgbClr val="5E5E5E"/>
              </a:buClr>
              <a:buSzPts val="1800"/>
              <a:buNone/>
              <a:defRPr/>
            </a:lvl3pPr>
            <a:lvl4pPr lvl="3" algn="ctr">
              <a:lnSpc>
                <a:spcPct val="100000"/>
              </a:lnSpc>
              <a:spcBef>
                <a:spcPts val="0"/>
              </a:spcBef>
              <a:spcAft>
                <a:spcPts val="0"/>
              </a:spcAft>
              <a:buClr>
                <a:srgbClr val="5E5E5E"/>
              </a:buClr>
              <a:buSzPts val="1800"/>
              <a:buNone/>
              <a:defRPr/>
            </a:lvl4pPr>
            <a:lvl5pPr lvl="4" algn="ctr">
              <a:lnSpc>
                <a:spcPct val="100000"/>
              </a:lnSpc>
              <a:spcBef>
                <a:spcPts val="0"/>
              </a:spcBef>
              <a:spcAft>
                <a:spcPts val="0"/>
              </a:spcAft>
              <a:buClr>
                <a:srgbClr val="5E5E5E"/>
              </a:buClr>
              <a:buSzPts val="1800"/>
              <a:buNone/>
              <a:defRPr/>
            </a:lvl5pPr>
            <a:lvl6pPr lvl="5" algn="ctr">
              <a:lnSpc>
                <a:spcPct val="100000"/>
              </a:lnSpc>
              <a:spcBef>
                <a:spcPts val="0"/>
              </a:spcBef>
              <a:spcAft>
                <a:spcPts val="0"/>
              </a:spcAft>
              <a:buClr>
                <a:srgbClr val="5E5E5E"/>
              </a:buClr>
              <a:buSzPts val="1800"/>
              <a:buNone/>
              <a:defRPr/>
            </a:lvl6pPr>
            <a:lvl7pPr lvl="6" algn="ctr">
              <a:lnSpc>
                <a:spcPct val="100000"/>
              </a:lnSpc>
              <a:spcBef>
                <a:spcPts val="0"/>
              </a:spcBef>
              <a:spcAft>
                <a:spcPts val="0"/>
              </a:spcAft>
              <a:buClr>
                <a:srgbClr val="5E5E5E"/>
              </a:buClr>
              <a:buSzPts val="1800"/>
              <a:buNone/>
              <a:defRPr/>
            </a:lvl7pPr>
            <a:lvl8pPr lvl="7" algn="ctr">
              <a:lnSpc>
                <a:spcPct val="100000"/>
              </a:lnSpc>
              <a:spcBef>
                <a:spcPts val="0"/>
              </a:spcBef>
              <a:spcAft>
                <a:spcPts val="0"/>
              </a:spcAft>
              <a:buClr>
                <a:srgbClr val="5E5E5E"/>
              </a:buClr>
              <a:buSzPts val="1800"/>
              <a:buNone/>
              <a:defRPr/>
            </a:lvl8pPr>
            <a:lvl9pPr lvl="8" algn="ctr">
              <a:lnSpc>
                <a:spcPct val="100000"/>
              </a:lnSpc>
              <a:spcBef>
                <a:spcPts val="0"/>
              </a:spcBef>
              <a:spcAft>
                <a:spcPts val="0"/>
              </a:spcAft>
              <a:buClr>
                <a:srgbClr val="5E5E5E"/>
              </a:buClr>
              <a:buSzPts val="1800"/>
              <a:buNone/>
              <a:defRPr/>
            </a:lvl9pPr>
          </a:lstStyle>
          <a:p>
            <a:endParaRPr/>
          </a:p>
        </p:txBody>
      </p:sp>
      <p:sp>
        <p:nvSpPr>
          <p:cNvPr id="76" name="Google Shape;76;p15"/>
          <p:cNvSpPr txBox="1">
            <a:spLocks noGrp="1"/>
          </p:cNvSpPr>
          <p:nvPr>
            <p:ph type="sldNum" idx="12"/>
          </p:nvPr>
        </p:nvSpPr>
        <p:spPr>
          <a:xfrm>
            <a:off x="182880" y="4133325"/>
            <a:ext cx="274200" cy="219000"/>
          </a:xfrm>
          <a:prstGeom prst="rect">
            <a:avLst/>
          </a:prstGeom>
          <a:noFill/>
          <a:ln>
            <a:noFill/>
          </a:ln>
        </p:spPr>
        <p:txBody>
          <a:bodyPr spcFirstLastPara="1" wrap="square" lIns="0" tIns="0" rIns="0" bIns="0" anchor="ctr" anchorCtr="0">
            <a:noAutofit/>
          </a:bodyPr>
          <a:lstStyle>
            <a:lvl1pPr marL="0" lvl="0"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1pPr>
            <a:lvl2pPr marL="0" lvl="1"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2pPr>
            <a:lvl3pPr marL="0" lvl="2"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3pPr>
            <a:lvl4pPr marL="0" lvl="3"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4pPr>
            <a:lvl5pPr marL="0" lvl="4"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0" lvl="5"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0" lvl="6"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0" lvl="7"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0" lvl="8"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cxnSp>
        <p:nvCxnSpPr>
          <p:cNvPr id="77" name="Google Shape;77;p15"/>
          <p:cNvCxnSpPr/>
          <p:nvPr/>
        </p:nvCxnSpPr>
        <p:spPr>
          <a:xfrm>
            <a:off x="3108960" y="4201184"/>
            <a:ext cx="5871900" cy="0"/>
          </a:xfrm>
          <a:prstGeom prst="straightConnector1">
            <a:avLst/>
          </a:prstGeom>
          <a:noFill/>
          <a:ln w="12700" cap="flat" cmpd="sng">
            <a:solidFill>
              <a:schemeClr val="lt1"/>
            </a:solidFill>
            <a:prstDash val="solid"/>
            <a:miter lim="400000"/>
            <a:headEnd type="none" w="sm" len="sm"/>
            <a:tailEnd type="none" w="sm" len="sm"/>
          </a:ln>
        </p:spPr>
      </p:cxnSp>
      <p:cxnSp>
        <p:nvCxnSpPr>
          <p:cNvPr id="78" name="Google Shape;78;p15"/>
          <p:cNvCxnSpPr/>
          <p:nvPr/>
        </p:nvCxnSpPr>
        <p:spPr>
          <a:xfrm rot="10800000">
            <a:off x="8879839" y="3592234"/>
            <a:ext cx="0" cy="718500"/>
          </a:xfrm>
          <a:prstGeom prst="straightConnector1">
            <a:avLst/>
          </a:prstGeom>
          <a:noFill/>
          <a:ln w="12700" cap="flat" cmpd="sng">
            <a:solidFill>
              <a:schemeClr val="lt1"/>
            </a:solidFill>
            <a:prstDash val="solid"/>
            <a:miter lim="400000"/>
            <a:headEnd type="none" w="sm" len="sm"/>
            <a:tailEnd type="none" w="sm" len="sm"/>
          </a:ln>
        </p:spPr>
      </p:cxnSp>
      <p:cxnSp>
        <p:nvCxnSpPr>
          <p:cNvPr id="79" name="Google Shape;79;p15"/>
          <p:cNvCxnSpPr/>
          <p:nvPr/>
        </p:nvCxnSpPr>
        <p:spPr>
          <a:xfrm>
            <a:off x="124419" y="266844"/>
            <a:ext cx="6708181" cy="0"/>
          </a:xfrm>
          <a:prstGeom prst="straightConnector1">
            <a:avLst/>
          </a:prstGeom>
          <a:noFill/>
          <a:ln w="12700" cap="flat" cmpd="sng">
            <a:solidFill>
              <a:schemeClr val="lt1"/>
            </a:solidFill>
            <a:prstDash val="solid"/>
            <a:miter lim="400000"/>
            <a:headEnd type="none" w="sm" len="sm"/>
            <a:tailEnd type="none" w="sm" len="sm"/>
          </a:ln>
        </p:spPr>
      </p:cxnSp>
      <p:cxnSp>
        <p:nvCxnSpPr>
          <p:cNvPr id="80" name="Google Shape;80;p15"/>
          <p:cNvCxnSpPr/>
          <p:nvPr/>
        </p:nvCxnSpPr>
        <p:spPr>
          <a:xfrm rot="10800000">
            <a:off x="233679" y="129966"/>
            <a:ext cx="0" cy="1394036"/>
          </a:xfrm>
          <a:prstGeom prst="straightConnector1">
            <a:avLst/>
          </a:prstGeom>
          <a:noFill/>
          <a:ln w="12700" cap="flat" cmpd="sng">
            <a:solidFill>
              <a:schemeClr val="lt1"/>
            </a:solidFill>
            <a:prstDash val="solid"/>
            <a:miter lim="400000"/>
            <a:headEnd type="none" w="sm" len="sm"/>
            <a:tailEnd type="none" w="sm" len="sm"/>
          </a:ln>
        </p:spPr>
      </p:cxnSp>
      <p:sp>
        <p:nvSpPr>
          <p:cNvPr id="81" name="Google Shape;81;p15"/>
          <p:cNvSpPr txBox="1">
            <a:spLocks noGrp="1"/>
          </p:cNvSpPr>
          <p:nvPr>
            <p:ph type="subTitle" idx="13"/>
          </p:nvPr>
        </p:nvSpPr>
        <p:spPr>
          <a:xfrm>
            <a:off x="5473025" y="1317975"/>
            <a:ext cx="3373200" cy="365400"/>
          </a:xfrm>
          <a:prstGeom prst="rect">
            <a:avLst/>
          </a:prstGeom>
        </p:spPr>
        <p:txBody>
          <a:bodyPr spcFirstLastPara="1" wrap="square" lIns="0" tIns="0" rIns="0" bIns="0" anchor="ctr" anchorCtr="0">
            <a:normAutofit/>
          </a:bodyPr>
          <a:lstStyle>
            <a:lvl1pPr lvl="0" rtl="0">
              <a:spcBef>
                <a:spcPts val="1313"/>
              </a:spcBef>
              <a:spcAft>
                <a:spcPts val="0"/>
              </a:spcAft>
              <a:buSzPts val="1400"/>
              <a:buNone/>
              <a:defRPr sz="1400"/>
            </a:lvl1pPr>
            <a:lvl2pPr lvl="1" rtl="0">
              <a:spcBef>
                <a:spcPts val="1313"/>
              </a:spcBef>
              <a:spcAft>
                <a:spcPts val="0"/>
              </a:spcAft>
              <a:buSzPts val="1400"/>
              <a:buNone/>
              <a:defRPr sz="1400"/>
            </a:lvl2pPr>
            <a:lvl3pPr lvl="2" rtl="0">
              <a:spcBef>
                <a:spcPts val="1313"/>
              </a:spcBef>
              <a:spcAft>
                <a:spcPts val="0"/>
              </a:spcAft>
              <a:buSzPts val="1400"/>
              <a:buNone/>
              <a:defRPr sz="1400"/>
            </a:lvl3pPr>
            <a:lvl4pPr lvl="3" rtl="0">
              <a:spcBef>
                <a:spcPts val="1313"/>
              </a:spcBef>
              <a:spcAft>
                <a:spcPts val="0"/>
              </a:spcAft>
              <a:buSzPts val="1400"/>
              <a:buNone/>
              <a:defRPr sz="1400"/>
            </a:lvl4pPr>
            <a:lvl5pPr lvl="4" rtl="0">
              <a:spcBef>
                <a:spcPts val="1313"/>
              </a:spcBef>
              <a:spcAft>
                <a:spcPts val="0"/>
              </a:spcAft>
              <a:buSzPts val="1400"/>
              <a:buNone/>
              <a:defRPr sz="1400"/>
            </a:lvl5pPr>
            <a:lvl6pPr lvl="5" rtl="0">
              <a:spcBef>
                <a:spcPts val="1313"/>
              </a:spcBef>
              <a:spcAft>
                <a:spcPts val="0"/>
              </a:spcAft>
              <a:buSzPts val="1400"/>
              <a:buNone/>
              <a:defRPr sz="1400"/>
            </a:lvl6pPr>
            <a:lvl7pPr lvl="6" rtl="0">
              <a:spcBef>
                <a:spcPts val="1313"/>
              </a:spcBef>
              <a:spcAft>
                <a:spcPts val="0"/>
              </a:spcAft>
              <a:buSzPts val="1400"/>
              <a:buNone/>
              <a:defRPr sz="1400"/>
            </a:lvl7pPr>
            <a:lvl8pPr lvl="7" rtl="0">
              <a:spcBef>
                <a:spcPts val="1313"/>
              </a:spcBef>
              <a:spcAft>
                <a:spcPts val="0"/>
              </a:spcAft>
              <a:buSzPts val="1400"/>
              <a:buNone/>
              <a:defRPr sz="1400"/>
            </a:lvl8pPr>
            <a:lvl9pPr lvl="8" rtl="0">
              <a:spcBef>
                <a:spcPts val="1313"/>
              </a:spcBef>
              <a:spcAft>
                <a:spcPts val="0"/>
              </a:spcAft>
              <a:buSzPts val="1400"/>
              <a:buNone/>
              <a:defRPr sz="1400"/>
            </a:lvl9pPr>
          </a:lstStyle>
          <a:p>
            <a:endParaRPr/>
          </a:p>
        </p:txBody>
      </p:sp>
      <p:sp>
        <p:nvSpPr>
          <p:cNvPr id="82" name="Google Shape;82;p15"/>
          <p:cNvSpPr txBox="1">
            <a:spLocks noGrp="1"/>
          </p:cNvSpPr>
          <p:nvPr>
            <p:ph type="subTitle" idx="14"/>
          </p:nvPr>
        </p:nvSpPr>
        <p:spPr>
          <a:xfrm>
            <a:off x="4886750" y="1312900"/>
            <a:ext cx="381000" cy="365400"/>
          </a:xfrm>
          <a:prstGeom prst="rect">
            <a:avLst/>
          </a:prstGeom>
          <a:solidFill>
            <a:schemeClr val="lt1"/>
          </a:solidFill>
        </p:spPr>
        <p:txBody>
          <a:bodyPr spcFirstLastPara="1" wrap="square" lIns="0" tIns="0" rIns="0" bIns="0" anchor="ctr" anchorCtr="0">
            <a:normAutofit/>
          </a:bodyPr>
          <a:lstStyle>
            <a:lvl1pPr lvl="0" algn="ctr" rtl="0">
              <a:spcBef>
                <a:spcPts val="1313"/>
              </a:spcBef>
              <a:spcAft>
                <a:spcPts val="0"/>
              </a:spcAft>
              <a:buClr>
                <a:schemeClr val="dk1"/>
              </a:buClr>
              <a:buSzPts val="1600"/>
              <a:buNone/>
              <a:defRPr b="1">
                <a:solidFill>
                  <a:schemeClr val="dk1"/>
                </a:solidFill>
              </a:defRPr>
            </a:lvl1pPr>
            <a:lvl2pPr lvl="1" rtl="0">
              <a:spcBef>
                <a:spcPts val="1313"/>
              </a:spcBef>
              <a:spcAft>
                <a:spcPts val="0"/>
              </a:spcAft>
              <a:buSzPts val="1600"/>
              <a:buNone/>
              <a:defRPr/>
            </a:lvl2pPr>
            <a:lvl3pPr lvl="2" rtl="0">
              <a:spcBef>
                <a:spcPts val="1313"/>
              </a:spcBef>
              <a:spcAft>
                <a:spcPts val="0"/>
              </a:spcAft>
              <a:buSzPts val="1600"/>
              <a:buNone/>
              <a:defRPr/>
            </a:lvl3pPr>
            <a:lvl4pPr lvl="3" rtl="0">
              <a:spcBef>
                <a:spcPts val="1313"/>
              </a:spcBef>
              <a:spcAft>
                <a:spcPts val="0"/>
              </a:spcAft>
              <a:buSzPts val="1600"/>
              <a:buNone/>
              <a:defRPr/>
            </a:lvl4pPr>
            <a:lvl5pPr lvl="4" rtl="0">
              <a:spcBef>
                <a:spcPts val="1313"/>
              </a:spcBef>
              <a:spcAft>
                <a:spcPts val="0"/>
              </a:spcAft>
              <a:buSzPts val="1600"/>
              <a:buNone/>
              <a:defRPr/>
            </a:lvl5pPr>
            <a:lvl6pPr lvl="5" rtl="0">
              <a:spcBef>
                <a:spcPts val="1313"/>
              </a:spcBef>
              <a:spcAft>
                <a:spcPts val="0"/>
              </a:spcAft>
              <a:buSzPts val="1750"/>
              <a:buNone/>
              <a:defRPr/>
            </a:lvl6pPr>
            <a:lvl7pPr lvl="6" rtl="0">
              <a:spcBef>
                <a:spcPts val="1313"/>
              </a:spcBef>
              <a:spcAft>
                <a:spcPts val="0"/>
              </a:spcAft>
              <a:buSzPts val="1750"/>
              <a:buNone/>
              <a:defRPr/>
            </a:lvl7pPr>
            <a:lvl8pPr lvl="7" rtl="0">
              <a:spcBef>
                <a:spcPts val="1313"/>
              </a:spcBef>
              <a:spcAft>
                <a:spcPts val="0"/>
              </a:spcAft>
              <a:buSzPts val="1750"/>
              <a:buNone/>
              <a:defRPr/>
            </a:lvl8pPr>
            <a:lvl9pPr lvl="8" rtl="0">
              <a:spcBef>
                <a:spcPts val="1313"/>
              </a:spcBef>
              <a:spcAft>
                <a:spcPts val="0"/>
              </a:spcAft>
              <a:buSzPts val="1750"/>
              <a:buNone/>
              <a:defRPr/>
            </a:lvl9pPr>
          </a:lstStyle>
          <a:p>
            <a:endParaRPr/>
          </a:p>
        </p:txBody>
      </p:sp>
      <p:sp>
        <p:nvSpPr>
          <p:cNvPr id="83" name="Google Shape;83;p15"/>
          <p:cNvSpPr txBox="1">
            <a:spLocks noGrp="1"/>
          </p:cNvSpPr>
          <p:nvPr>
            <p:ph type="subTitle" idx="15"/>
          </p:nvPr>
        </p:nvSpPr>
        <p:spPr>
          <a:xfrm>
            <a:off x="1057375" y="1870899"/>
            <a:ext cx="3373200" cy="365400"/>
          </a:xfrm>
          <a:prstGeom prst="rect">
            <a:avLst/>
          </a:prstGeom>
        </p:spPr>
        <p:txBody>
          <a:bodyPr spcFirstLastPara="1" wrap="square" lIns="0" tIns="0" rIns="0" bIns="0" anchor="ctr" anchorCtr="0">
            <a:normAutofit/>
          </a:bodyPr>
          <a:lstStyle>
            <a:lvl1pPr lvl="0" rtl="0">
              <a:spcBef>
                <a:spcPts val="1313"/>
              </a:spcBef>
              <a:spcAft>
                <a:spcPts val="0"/>
              </a:spcAft>
              <a:buSzPts val="1400"/>
              <a:buNone/>
              <a:defRPr sz="1400"/>
            </a:lvl1pPr>
            <a:lvl2pPr lvl="1" rtl="0">
              <a:spcBef>
                <a:spcPts val="1313"/>
              </a:spcBef>
              <a:spcAft>
                <a:spcPts val="0"/>
              </a:spcAft>
              <a:buSzPts val="1400"/>
              <a:buNone/>
              <a:defRPr sz="1400"/>
            </a:lvl2pPr>
            <a:lvl3pPr lvl="2" rtl="0">
              <a:spcBef>
                <a:spcPts val="1313"/>
              </a:spcBef>
              <a:spcAft>
                <a:spcPts val="0"/>
              </a:spcAft>
              <a:buSzPts val="1400"/>
              <a:buNone/>
              <a:defRPr sz="1400"/>
            </a:lvl3pPr>
            <a:lvl4pPr lvl="3" rtl="0">
              <a:spcBef>
                <a:spcPts val="1313"/>
              </a:spcBef>
              <a:spcAft>
                <a:spcPts val="0"/>
              </a:spcAft>
              <a:buSzPts val="1400"/>
              <a:buNone/>
              <a:defRPr sz="1400"/>
            </a:lvl4pPr>
            <a:lvl5pPr lvl="4" rtl="0">
              <a:spcBef>
                <a:spcPts val="1313"/>
              </a:spcBef>
              <a:spcAft>
                <a:spcPts val="0"/>
              </a:spcAft>
              <a:buSzPts val="1400"/>
              <a:buNone/>
              <a:defRPr sz="1400"/>
            </a:lvl5pPr>
            <a:lvl6pPr lvl="5" rtl="0">
              <a:spcBef>
                <a:spcPts val="1313"/>
              </a:spcBef>
              <a:spcAft>
                <a:spcPts val="0"/>
              </a:spcAft>
              <a:buSzPts val="1400"/>
              <a:buNone/>
              <a:defRPr sz="1400"/>
            </a:lvl6pPr>
            <a:lvl7pPr lvl="6" rtl="0">
              <a:spcBef>
                <a:spcPts val="1313"/>
              </a:spcBef>
              <a:spcAft>
                <a:spcPts val="0"/>
              </a:spcAft>
              <a:buSzPts val="1400"/>
              <a:buNone/>
              <a:defRPr sz="1400"/>
            </a:lvl7pPr>
            <a:lvl8pPr lvl="7" rtl="0">
              <a:spcBef>
                <a:spcPts val="1313"/>
              </a:spcBef>
              <a:spcAft>
                <a:spcPts val="0"/>
              </a:spcAft>
              <a:buSzPts val="1400"/>
              <a:buNone/>
              <a:defRPr sz="1400"/>
            </a:lvl8pPr>
            <a:lvl9pPr lvl="8" rtl="0">
              <a:spcBef>
                <a:spcPts val="1313"/>
              </a:spcBef>
              <a:spcAft>
                <a:spcPts val="0"/>
              </a:spcAft>
              <a:buSzPts val="1400"/>
              <a:buNone/>
              <a:defRPr sz="1400"/>
            </a:lvl9pPr>
          </a:lstStyle>
          <a:p>
            <a:endParaRPr/>
          </a:p>
        </p:txBody>
      </p:sp>
      <p:sp>
        <p:nvSpPr>
          <p:cNvPr id="84" name="Google Shape;84;p15"/>
          <p:cNvSpPr txBox="1">
            <a:spLocks noGrp="1"/>
          </p:cNvSpPr>
          <p:nvPr>
            <p:ph type="subTitle" idx="16"/>
          </p:nvPr>
        </p:nvSpPr>
        <p:spPr>
          <a:xfrm>
            <a:off x="1057375" y="2421272"/>
            <a:ext cx="3373200" cy="365400"/>
          </a:xfrm>
          <a:prstGeom prst="rect">
            <a:avLst/>
          </a:prstGeom>
        </p:spPr>
        <p:txBody>
          <a:bodyPr spcFirstLastPara="1" wrap="square" lIns="0" tIns="0" rIns="0" bIns="0" anchor="ctr" anchorCtr="0">
            <a:normAutofit/>
          </a:bodyPr>
          <a:lstStyle>
            <a:lvl1pPr lvl="0" rtl="0">
              <a:spcBef>
                <a:spcPts val="1313"/>
              </a:spcBef>
              <a:spcAft>
                <a:spcPts val="0"/>
              </a:spcAft>
              <a:buSzPts val="1400"/>
              <a:buNone/>
              <a:defRPr sz="1400"/>
            </a:lvl1pPr>
            <a:lvl2pPr lvl="1" rtl="0">
              <a:spcBef>
                <a:spcPts val="1313"/>
              </a:spcBef>
              <a:spcAft>
                <a:spcPts val="0"/>
              </a:spcAft>
              <a:buSzPts val="1400"/>
              <a:buNone/>
              <a:defRPr sz="1400"/>
            </a:lvl2pPr>
            <a:lvl3pPr lvl="2" rtl="0">
              <a:spcBef>
                <a:spcPts val="1313"/>
              </a:spcBef>
              <a:spcAft>
                <a:spcPts val="0"/>
              </a:spcAft>
              <a:buSzPts val="1400"/>
              <a:buNone/>
              <a:defRPr sz="1400"/>
            </a:lvl3pPr>
            <a:lvl4pPr lvl="3" rtl="0">
              <a:spcBef>
                <a:spcPts val="1313"/>
              </a:spcBef>
              <a:spcAft>
                <a:spcPts val="0"/>
              </a:spcAft>
              <a:buSzPts val="1400"/>
              <a:buNone/>
              <a:defRPr sz="1400"/>
            </a:lvl4pPr>
            <a:lvl5pPr lvl="4" rtl="0">
              <a:spcBef>
                <a:spcPts val="1313"/>
              </a:spcBef>
              <a:spcAft>
                <a:spcPts val="0"/>
              </a:spcAft>
              <a:buSzPts val="1400"/>
              <a:buNone/>
              <a:defRPr sz="1400"/>
            </a:lvl5pPr>
            <a:lvl6pPr lvl="5" rtl="0">
              <a:spcBef>
                <a:spcPts val="1313"/>
              </a:spcBef>
              <a:spcAft>
                <a:spcPts val="0"/>
              </a:spcAft>
              <a:buSzPts val="1400"/>
              <a:buNone/>
              <a:defRPr sz="1400"/>
            </a:lvl6pPr>
            <a:lvl7pPr lvl="6" rtl="0">
              <a:spcBef>
                <a:spcPts val="1313"/>
              </a:spcBef>
              <a:spcAft>
                <a:spcPts val="0"/>
              </a:spcAft>
              <a:buSzPts val="1400"/>
              <a:buNone/>
              <a:defRPr sz="1400"/>
            </a:lvl7pPr>
            <a:lvl8pPr lvl="7" rtl="0">
              <a:spcBef>
                <a:spcPts val="1313"/>
              </a:spcBef>
              <a:spcAft>
                <a:spcPts val="0"/>
              </a:spcAft>
              <a:buSzPts val="1400"/>
              <a:buNone/>
              <a:defRPr sz="1400"/>
            </a:lvl8pPr>
            <a:lvl9pPr lvl="8" rtl="0">
              <a:spcBef>
                <a:spcPts val="1313"/>
              </a:spcBef>
              <a:spcAft>
                <a:spcPts val="0"/>
              </a:spcAft>
              <a:buSzPts val="1400"/>
              <a:buNone/>
              <a:defRPr sz="1400"/>
            </a:lvl9pPr>
          </a:lstStyle>
          <a:p>
            <a:endParaRPr/>
          </a:p>
        </p:txBody>
      </p:sp>
      <p:sp>
        <p:nvSpPr>
          <p:cNvPr id="85" name="Google Shape;85;p15"/>
          <p:cNvSpPr txBox="1">
            <a:spLocks noGrp="1"/>
          </p:cNvSpPr>
          <p:nvPr>
            <p:ph type="subTitle" idx="17"/>
          </p:nvPr>
        </p:nvSpPr>
        <p:spPr>
          <a:xfrm>
            <a:off x="5473025" y="2421272"/>
            <a:ext cx="3373200" cy="365400"/>
          </a:xfrm>
          <a:prstGeom prst="rect">
            <a:avLst/>
          </a:prstGeom>
        </p:spPr>
        <p:txBody>
          <a:bodyPr spcFirstLastPara="1" wrap="square" lIns="0" tIns="0" rIns="0" bIns="0" anchor="ctr" anchorCtr="0">
            <a:normAutofit/>
          </a:bodyPr>
          <a:lstStyle>
            <a:lvl1pPr lvl="0" rtl="0">
              <a:spcBef>
                <a:spcPts val="1313"/>
              </a:spcBef>
              <a:spcAft>
                <a:spcPts val="0"/>
              </a:spcAft>
              <a:buSzPts val="1400"/>
              <a:buNone/>
              <a:defRPr sz="1400"/>
            </a:lvl1pPr>
            <a:lvl2pPr lvl="1" rtl="0">
              <a:spcBef>
                <a:spcPts val="1313"/>
              </a:spcBef>
              <a:spcAft>
                <a:spcPts val="0"/>
              </a:spcAft>
              <a:buSzPts val="1400"/>
              <a:buNone/>
              <a:defRPr sz="1400"/>
            </a:lvl2pPr>
            <a:lvl3pPr lvl="2" rtl="0">
              <a:spcBef>
                <a:spcPts val="1313"/>
              </a:spcBef>
              <a:spcAft>
                <a:spcPts val="0"/>
              </a:spcAft>
              <a:buSzPts val="1400"/>
              <a:buNone/>
              <a:defRPr sz="1400"/>
            </a:lvl3pPr>
            <a:lvl4pPr lvl="3" rtl="0">
              <a:spcBef>
                <a:spcPts val="1313"/>
              </a:spcBef>
              <a:spcAft>
                <a:spcPts val="0"/>
              </a:spcAft>
              <a:buSzPts val="1400"/>
              <a:buNone/>
              <a:defRPr sz="1400"/>
            </a:lvl4pPr>
            <a:lvl5pPr lvl="4" rtl="0">
              <a:spcBef>
                <a:spcPts val="1313"/>
              </a:spcBef>
              <a:spcAft>
                <a:spcPts val="0"/>
              </a:spcAft>
              <a:buSzPts val="1400"/>
              <a:buNone/>
              <a:defRPr sz="1400"/>
            </a:lvl5pPr>
            <a:lvl6pPr lvl="5" rtl="0">
              <a:spcBef>
                <a:spcPts val="1313"/>
              </a:spcBef>
              <a:spcAft>
                <a:spcPts val="0"/>
              </a:spcAft>
              <a:buSzPts val="1400"/>
              <a:buNone/>
              <a:defRPr sz="1400"/>
            </a:lvl6pPr>
            <a:lvl7pPr lvl="6" rtl="0">
              <a:spcBef>
                <a:spcPts val="1313"/>
              </a:spcBef>
              <a:spcAft>
                <a:spcPts val="0"/>
              </a:spcAft>
              <a:buSzPts val="1400"/>
              <a:buNone/>
              <a:defRPr sz="1400"/>
            </a:lvl7pPr>
            <a:lvl8pPr lvl="7" rtl="0">
              <a:spcBef>
                <a:spcPts val="1313"/>
              </a:spcBef>
              <a:spcAft>
                <a:spcPts val="0"/>
              </a:spcAft>
              <a:buSzPts val="1400"/>
              <a:buNone/>
              <a:defRPr sz="1400"/>
            </a:lvl8pPr>
            <a:lvl9pPr lvl="8" rtl="0">
              <a:spcBef>
                <a:spcPts val="1313"/>
              </a:spcBef>
              <a:spcAft>
                <a:spcPts val="0"/>
              </a:spcAft>
              <a:buSzPts val="1400"/>
              <a:buNone/>
              <a:defRPr sz="1400"/>
            </a:lvl9pPr>
          </a:lstStyle>
          <a:p>
            <a:endParaRPr/>
          </a:p>
        </p:txBody>
      </p:sp>
      <p:sp>
        <p:nvSpPr>
          <p:cNvPr id="86" name="Google Shape;86;p15"/>
          <p:cNvSpPr txBox="1">
            <a:spLocks noGrp="1"/>
          </p:cNvSpPr>
          <p:nvPr>
            <p:ph type="subTitle" idx="18"/>
          </p:nvPr>
        </p:nvSpPr>
        <p:spPr>
          <a:xfrm>
            <a:off x="1057375" y="2975946"/>
            <a:ext cx="3373200" cy="365400"/>
          </a:xfrm>
          <a:prstGeom prst="rect">
            <a:avLst/>
          </a:prstGeom>
        </p:spPr>
        <p:txBody>
          <a:bodyPr spcFirstLastPara="1" wrap="square" lIns="0" tIns="0" rIns="0" bIns="0" anchor="ctr" anchorCtr="0">
            <a:normAutofit/>
          </a:bodyPr>
          <a:lstStyle>
            <a:lvl1pPr lvl="0" rtl="0">
              <a:spcBef>
                <a:spcPts val="1313"/>
              </a:spcBef>
              <a:spcAft>
                <a:spcPts val="0"/>
              </a:spcAft>
              <a:buSzPts val="1400"/>
              <a:buNone/>
              <a:defRPr sz="1400"/>
            </a:lvl1pPr>
            <a:lvl2pPr lvl="1" rtl="0">
              <a:spcBef>
                <a:spcPts val="1313"/>
              </a:spcBef>
              <a:spcAft>
                <a:spcPts val="0"/>
              </a:spcAft>
              <a:buSzPts val="1400"/>
              <a:buNone/>
              <a:defRPr sz="1400"/>
            </a:lvl2pPr>
            <a:lvl3pPr lvl="2" rtl="0">
              <a:spcBef>
                <a:spcPts val="1313"/>
              </a:spcBef>
              <a:spcAft>
                <a:spcPts val="0"/>
              </a:spcAft>
              <a:buSzPts val="1400"/>
              <a:buNone/>
              <a:defRPr sz="1400"/>
            </a:lvl3pPr>
            <a:lvl4pPr lvl="3" rtl="0">
              <a:spcBef>
                <a:spcPts val="1313"/>
              </a:spcBef>
              <a:spcAft>
                <a:spcPts val="0"/>
              </a:spcAft>
              <a:buSzPts val="1400"/>
              <a:buNone/>
              <a:defRPr sz="1400"/>
            </a:lvl4pPr>
            <a:lvl5pPr lvl="4" rtl="0">
              <a:spcBef>
                <a:spcPts val="1313"/>
              </a:spcBef>
              <a:spcAft>
                <a:spcPts val="0"/>
              </a:spcAft>
              <a:buSzPts val="1400"/>
              <a:buNone/>
              <a:defRPr sz="1400"/>
            </a:lvl5pPr>
            <a:lvl6pPr lvl="5" rtl="0">
              <a:spcBef>
                <a:spcPts val="1313"/>
              </a:spcBef>
              <a:spcAft>
                <a:spcPts val="0"/>
              </a:spcAft>
              <a:buSzPts val="1400"/>
              <a:buNone/>
              <a:defRPr sz="1400"/>
            </a:lvl6pPr>
            <a:lvl7pPr lvl="6" rtl="0">
              <a:spcBef>
                <a:spcPts val="1313"/>
              </a:spcBef>
              <a:spcAft>
                <a:spcPts val="0"/>
              </a:spcAft>
              <a:buSzPts val="1400"/>
              <a:buNone/>
              <a:defRPr sz="1400"/>
            </a:lvl7pPr>
            <a:lvl8pPr lvl="7" rtl="0">
              <a:spcBef>
                <a:spcPts val="1313"/>
              </a:spcBef>
              <a:spcAft>
                <a:spcPts val="0"/>
              </a:spcAft>
              <a:buSzPts val="1400"/>
              <a:buNone/>
              <a:defRPr sz="1400"/>
            </a:lvl8pPr>
            <a:lvl9pPr lvl="8" rtl="0">
              <a:spcBef>
                <a:spcPts val="1313"/>
              </a:spcBef>
              <a:spcAft>
                <a:spcPts val="0"/>
              </a:spcAft>
              <a:buSzPts val="1400"/>
              <a:buNone/>
              <a:defRPr sz="1400"/>
            </a:lvl9pPr>
          </a:lstStyle>
          <a:p>
            <a:endParaRPr/>
          </a:p>
        </p:txBody>
      </p:sp>
      <p:sp>
        <p:nvSpPr>
          <p:cNvPr id="87" name="Google Shape;87;p15"/>
          <p:cNvSpPr txBox="1">
            <a:spLocks noGrp="1"/>
          </p:cNvSpPr>
          <p:nvPr>
            <p:ph type="subTitle" idx="19"/>
          </p:nvPr>
        </p:nvSpPr>
        <p:spPr>
          <a:xfrm>
            <a:off x="5473025" y="2975946"/>
            <a:ext cx="3373200" cy="365400"/>
          </a:xfrm>
          <a:prstGeom prst="rect">
            <a:avLst/>
          </a:prstGeom>
        </p:spPr>
        <p:txBody>
          <a:bodyPr spcFirstLastPara="1" wrap="square" lIns="0" tIns="0" rIns="0" bIns="0" anchor="ctr" anchorCtr="0">
            <a:normAutofit/>
          </a:bodyPr>
          <a:lstStyle>
            <a:lvl1pPr lvl="0" rtl="0">
              <a:spcBef>
                <a:spcPts val="1313"/>
              </a:spcBef>
              <a:spcAft>
                <a:spcPts val="0"/>
              </a:spcAft>
              <a:buSzPts val="1400"/>
              <a:buNone/>
              <a:defRPr sz="1400"/>
            </a:lvl1pPr>
            <a:lvl2pPr lvl="1" rtl="0">
              <a:spcBef>
                <a:spcPts val="1313"/>
              </a:spcBef>
              <a:spcAft>
                <a:spcPts val="0"/>
              </a:spcAft>
              <a:buSzPts val="1400"/>
              <a:buNone/>
              <a:defRPr sz="1400"/>
            </a:lvl2pPr>
            <a:lvl3pPr lvl="2" rtl="0">
              <a:spcBef>
                <a:spcPts val="1313"/>
              </a:spcBef>
              <a:spcAft>
                <a:spcPts val="0"/>
              </a:spcAft>
              <a:buSzPts val="1400"/>
              <a:buNone/>
              <a:defRPr sz="1400"/>
            </a:lvl3pPr>
            <a:lvl4pPr lvl="3" rtl="0">
              <a:spcBef>
                <a:spcPts val="1313"/>
              </a:spcBef>
              <a:spcAft>
                <a:spcPts val="0"/>
              </a:spcAft>
              <a:buSzPts val="1400"/>
              <a:buNone/>
              <a:defRPr sz="1400"/>
            </a:lvl4pPr>
            <a:lvl5pPr lvl="4" rtl="0">
              <a:spcBef>
                <a:spcPts val="1313"/>
              </a:spcBef>
              <a:spcAft>
                <a:spcPts val="0"/>
              </a:spcAft>
              <a:buSzPts val="1400"/>
              <a:buNone/>
              <a:defRPr sz="1400"/>
            </a:lvl5pPr>
            <a:lvl6pPr lvl="5" rtl="0">
              <a:spcBef>
                <a:spcPts val="1313"/>
              </a:spcBef>
              <a:spcAft>
                <a:spcPts val="0"/>
              </a:spcAft>
              <a:buSzPts val="1400"/>
              <a:buNone/>
              <a:defRPr sz="1400"/>
            </a:lvl6pPr>
            <a:lvl7pPr lvl="6" rtl="0">
              <a:spcBef>
                <a:spcPts val="1313"/>
              </a:spcBef>
              <a:spcAft>
                <a:spcPts val="0"/>
              </a:spcAft>
              <a:buSzPts val="1400"/>
              <a:buNone/>
              <a:defRPr sz="1400"/>
            </a:lvl7pPr>
            <a:lvl8pPr lvl="7" rtl="0">
              <a:spcBef>
                <a:spcPts val="1313"/>
              </a:spcBef>
              <a:spcAft>
                <a:spcPts val="0"/>
              </a:spcAft>
              <a:buSzPts val="1400"/>
              <a:buNone/>
              <a:defRPr sz="1400"/>
            </a:lvl8pPr>
            <a:lvl9pPr lvl="8" rtl="0">
              <a:spcBef>
                <a:spcPts val="1313"/>
              </a:spcBef>
              <a:spcAft>
                <a:spcPts val="0"/>
              </a:spcAft>
              <a:buSzPts val="1400"/>
              <a:buNone/>
              <a:defRPr sz="1400"/>
            </a:lvl9pPr>
          </a:lstStyle>
          <a:p>
            <a:endParaRPr/>
          </a:p>
        </p:txBody>
      </p:sp>
      <p:sp>
        <p:nvSpPr>
          <p:cNvPr id="88" name="Google Shape;88;p15"/>
          <p:cNvSpPr txBox="1">
            <a:spLocks noGrp="1"/>
          </p:cNvSpPr>
          <p:nvPr>
            <p:ph type="subTitle" idx="20"/>
          </p:nvPr>
        </p:nvSpPr>
        <p:spPr>
          <a:xfrm>
            <a:off x="1057375" y="3530632"/>
            <a:ext cx="3373200" cy="365400"/>
          </a:xfrm>
          <a:prstGeom prst="rect">
            <a:avLst/>
          </a:prstGeom>
        </p:spPr>
        <p:txBody>
          <a:bodyPr spcFirstLastPara="1" wrap="square" lIns="0" tIns="0" rIns="0" bIns="0" anchor="ctr" anchorCtr="0">
            <a:normAutofit/>
          </a:bodyPr>
          <a:lstStyle>
            <a:lvl1pPr lvl="0" rtl="0">
              <a:spcBef>
                <a:spcPts val="1313"/>
              </a:spcBef>
              <a:spcAft>
                <a:spcPts val="0"/>
              </a:spcAft>
              <a:buSzPts val="1400"/>
              <a:buNone/>
              <a:defRPr sz="1400"/>
            </a:lvl1pPr>
            <a:lvl2pPr lvl="1" rtl="0">
              <a:spcBef>
                <a:spcPts val="1313"/>
              </a:spcBef>
              <a:spcAft>
                <a:spcPts val="0"/>
              </a:spcAft>
              <a:buSzPts val="1400"/>
              <a:buNone/>
              <a:defRPr sz="1400"/>
            </a:lvl2pPr>
            <a:lvl3pPr lvl="2" rtl="0">
              <a:spcBef>
                <a:spcPts val="1313"/>
              </a:spcBef>
              <a:spcAft>
                <a:spcPts val="0"/>
              </a:spcAft>
              <a:buSzPts val="1400"/>
              <a:buNone/>
              <a:defRPr sz="1400"/>
            </a:lvl3pPr>
            <a:lvl4pPr lvl="3" rtl="0">
              <a:spcBef>
                <a:spcPts val="1313"/>
              </a:spcBef>
              <a:spcAft>
                <a:spcPts val="0"/>
              </a:spcAft>
              <a:buSzPts val="1400"/>
              <a:buNone/>
              <a:defRPr sz="1400"/>
            </a:lvl4pPr>
            <a:lvl5pPr lvl="4" rtl="0">
              <a:spcBef>
                <a:spcPts val="1313"/>
              </a:spcBef>
              <a:spcAft>
                <a:spcPts val="0"/>
              </a:spcAft>
              <a:buSzPts val="1400"/>
              <a:buNone/>
              <a:defRPr sz="1400"/>
            </a:lvl5pPr>
            <a:lvl6pPr lvl="5" rtl="0">
              <a:spcBef>
                <a:spcPts val="1313"/>
              </a:spcBef>
              <a:spcAft>
                <a:spcPts val="0"/>
              </a:spcAft>
              <a:buSzPts val="1400"/>
              <a:buNone/>
              <a:defRPr sz="1400"/>
            </a:lvl6pPr>
            <a:lvl7pPr lvl="6" rtl="0">
              <a:spcBef>
                <a:spcPts val="1313"/>
              </a:spcBef>
              <a:spcAft>
                <a:spcPts val="0"/>
              </a:spcAft>
              <a:buSzPts val="1400"/>
              <a:buNone/>
              <a:defRPr sz="1400"/>
            </a:lvl7pPr>
            <a:lvl8pPr lvl="7" rtl="0">
              <a:spcBef>
                <a:spcPts val="1313"/>
              </a:spcBef>
              <a:spcAft>
                <a:spcPts val="0"/>
              </a:spcAft>
              <a:buSzPts val="1400"/>
              <a:buNone/>
              <a:defRPr sz="1400"/>
            </a:lvl8pPr>
            <a:lvl9pPr lvl="8" rtl="0">
              <a:spcBef>
                <a:spcPts val="1313"/>
              </a:spcBef>
              <a:spcAft>
                <a:spcPts val="0"/>
              </a:spcAft>
              <a:buSzPts val="1400"/>
              <a:buNone/>
              <a:defRPr sz="1400"/>
            </a:lvl9pPr>
          </a:lstStyle>
          <a:p>
            <a:endParaRPr/>
          </a:p>
        </p:txBody>
      </p:sp>
      <p:sp>
        <p:nvSpPr>
          <p:cNvPr id="89" name="Google Shape;89;p15"/>
          <p:cNvSpPr txBox="1">
            <a:spLocks noGrp="1"/>
          </p:cNvSpPr>
          <p:nvPr>
            <p:ph type="subTitle" idx="21"/>
          </p:nvPr>
        </p:nvSpPr>
        <p:spPr>
          <a:xfrm>
            <a:off x="5473025" y="3530632"/>
            <a:ext cx="3373200" cy="365400"/>
          </a:xfrm>
          <a:prstGeom prst="rect">
            <a:avLst/>
          </a:prstGeom>
        </p:spPr>
        <p:txBody>
          <a:bodyPr spcFirstLastPara="1" wrap="square" lIns="0" tIns="0" rIns="0" bIns="0" anchor="ctr" anchorCtr="0">
            <a:normAutofit/>
          </a:bodyPr>
          <a:lstStyle>
            <a:lvl1pPr lvl="0" rtl="0">
              <a:spcBef>
                <a:spcPts val="1313"/>
              </a:spcBef>
              <a:spcAft>
                <a:spcPts val="0"/>
              </a:spcAft>
              <a:buSzPts val="1400"/>
              <a:buNone/>
              <a:defRPr sz="1400"/>
            </a:lvl1pPr>
            <a:lvl2pPr lvl="1" rtl="0">
              <a:spcBef>
                <a:spcPts val="1313"/>
              </a:spcBef>
              <a:spcAft>
                <a:spcPts val="0"/>
              </a:spcAft>
              <a:buSzPts val="1400"/>
              <a:buNone/>
              <a:defRPr sz="1400"/>
            </a:lvl2pPr>
            <a:lvl3pPr lvl="2" rtl="0">
              <a:spcBef>
                <a:spcPts val="1313"/>
              </a:spcBef>
              <a:spcAft>
                <a:spcPts val="0"/>
              </a:spcAft>
              <a:buSzPts val="1400"/>
              <a:buNone/>
              <a:defRPr sz="1400"/>
            </a:lvl3pPr>
            <a:lvl4pPr lvl="3" rtl="0">
              <a:spcBef>
                <a:spcPts val="1313"/>
              </a:spcBef>
              <a:spcAft>
                <a:spcPts val="0"/>
              </a:spcAft>
              <a:buSzPts val="1400"/>
              <a:buNone/>
              <a:defRPr sz="1400"/>
            </a:lvl4pPr>
            <a:lvl5pPr lvl="4" rtl="0">
              <a:spcBef>
                <a:spcPts val="1313"/>
              </a:spcBef>
              <a:spcAft>
                <a:spcPts val="0"/>
              </a:spcAft>
              <a:buSzPts val="1400"/>
              <a:buNone/>
              <a:defRPr sz="1400"/>
            </a:lvl5pPr>
            <a:lvl6pPr lvl="5" rtl="0">
              <a:spcBef>
                <a:spcPts val="1313"/>
              </a:spcBef>
              <a:spcAft>
                <a:spcPts val="0"/>
              </a:spcAft>
              <a:buSzPts val="1400"/>
              <a:buNone/>
              <a:defRPr sz="1400"/>
            </a:lvl6pPr>
            <a:lvl7pPr lvl="6" rtl="0">
              <a:spcBef>
                <a:spcPts val="1313"/>
              </a:spcBef>
              <a:spcAft>
                <a:spcPts val="0"/>
              </a:spcAft>
              <a:buSzPts val="1400"/>
              <a:buNone/>
              <a:defRPr sz="1400"/>
            </a:lvl7pPr>
            <a:lvl8pPr lvl="7" rtl="0">
              <a:spcBef>
                <a:spcPts val="1313"/>
              </a:spcBef>
              <a:spcAft>
                <a:spcPts val="0"/>
              </a:spcAft>
              <a:buSzPts val="1400"/>
              <a:buNone/>
              <a:defRPr sz="1400"/>
            </a:lvl8pPr>
            <a:lvl9pPr lvl="8" rtl="0">
              <a:spcBef>
                <a:spcPts val="1313"/>
              </a:spcBef>
              <a:spcAft>
                <a:spcPts val="0"/>
              </a:spcAft>
              <a:buSzPts val="1400"/>
              <a:buNone/>
              <a:defRPr sz="1400"/>
            </a:lvl9pPr>
          </a:lstStyle>
          <a:p>
            <a:endParaRPr/>
          </a:p>
        </p:txBody>
      </p:sp>
      <p:sp>
        <p:nvSpPr>
          <p:cNvPr id="90" name="Google Shape;90;p15"/>
          <p:cNvSpPr txBox="1">
            <a:spLocks noGrp="1"/>
          </p:cNvSpPr>
          <p:nvPr>
            <p:ph type="subTitle" idx="22"/>
          </p:nvPr>
        </p:nvSpPr>
        <p:spPr>
          <a:xfrm>
            <a:off x="5473025" y="1872161"/>
            <a:ext cx="3373200" cy="365400"/>
          </a:xfrm>
          <a:prstGeom prst="rect">
            <a:avLst/>
          </a:prstGeom>
        </p:spPr>
        <p:txBody>
          <a:bodyPr spcFirstLastPara="1" wrap="square" lIns="0" tIns="0" rIns="0" bIns="0" anchor="ctr" anchorCtr="0">
            <a:normAutofit/>
          </a:bodyPr>
          <a:lstStyle>
            <a:lvl1pPr lvl="0" rtl="0">
              <a:spcBef>
                <a:spcPts val="1313"/>
              </a:spcBef>
              <a:spcAft>
                <a:spcPts val="0"/>
              </a:spcAft>
              <a:buSzPts val="1400"/>
              <a:buNone/>
              <a:defRPr sz="1400"/>
            </a:lvl1pPr>
            <a:lvl2pPr lvl="1" rtl="0">
              <a:spcBef>
                <a:spcPts val="1313"/>
              </a:spcBef>
              <a:spcAft>
                <a:spcPts val="0"/>
              </a:spcAft>
              <a:buSzPts val="1400"/>
              <a:buNone/>
              <a:defRPr sz="1400"/>
            </a:lvl2pPr>
            <a:lvl3pPr lvl="2" rtl="0">
              <a:spcBef>
                <a:spcPts val="1313"/>
              </a:spcBef>
              <a:spcAft>
                <a:spcPts val="0"/>
              </a:spcAft>
              <a:buSzPts val="1400"/>
              <a:buNone/>
              <a:defRPr sz="1400"/>
            </a:lvl3pPr>
            <a:lvl4pPr lvl="3" rtl="0">
              <a:spcBef>
                <a:spcPts val="1313"/>
              </a:spcBef>
              <a:spcAft>
                <a:spcPts val="0"/>
              </a:spcAft>
              <a:buSzPts val="1400"/>
              <a:buNone/>
              <a:defRPr sz="1400"/>
            </a:lvl4pPr>
            <a:lvl5pPr lvl="4" rtl="0">
              <a:spcBef>
                <a:spcPts val="1313"/>
              </a:spcBef>
              <a:spcAft>
                <a:spcPts val="0"/>
              </a:spcAft>
              <a:buSzPts val="1400"/>
              <a:buNone/>
              <a:defRPr sz="1400"/>
            </a:lvl5pPr>
            <a:lvl6pPr lvl="5" rtl="0">
              <a:spcBef>
                <a:spcPts val="1313"/>
              </a:spcBef>
              <a:spcAft>
                <a:spcPts val="0"/>
              </a:spcAft>
              <a:buSzPts val="1400"/>
              <a:buNone/>
              <a:defRPr sz="1400"/>
            </a:lvl6pPr>
            <a:lvl7pPr lvl="6" rtl="0">
              <a:spcBef>
                <a:spcPts val="1313"/>
              </a:spcBef>
              <a:spcAft>
                <a:spcPts val="0"/>
              </a:spcAft>
              <a:buSzPts val="1400"/>
              <a:buNone/>
              <a:defRPr sz="1400"/>
            </a:lvl7pPr>
            <a:lvl8pPr lvl="7" rtl="0">
              <a:spcBef>
                <a:spcPts val="1313"/>
              </a:spcBef>
              <a:spcAft>
                <a:spcPts val="0"/>
              </a:spcAft>
              <a:buSzPts val="1400"/>
              <a:buNone/>
              <a:defRPr sz="1400"/>
            </a:lvl8pPr>
            <a:lvl9pPr lvl="8" rtl="0">
              <a:spcBef>
                <a:spcPts val="1313"/>
              </a:spcBef>
              <a:spcAft>
                <a:spcPts val="0"/>
              </a:spcAft>
              <a:buSzPts val="1400"/>
              <a:buNone/>
              <a:defRPr sz="1400"/>
            </a:lvl9pPr>
          </a:lstStyle>
          <a:p>
            <a:endParaRPr/>
          </a:p>
        </p:txBody>
      </p:sp>
      <p:sp>
        <p:nvSpPr>
          <p:cNvPr id="91" name="Google Shape;91;p15"/>
          <p:cNvSpPr txBox="1">
            <a:spLocks noGrp="1"/>
          </p:cNvSpPr>
          <p:nvPr>
            <p:ph type="subTitle" idx="23"/>
          </p:nvPr>
        </p:nvSpPr>
        <p:spPr>
          <a:xfrm>
            <a:off x="4886750" y="1867086"/>
            <a:ext cx="381000" cy="365400"/>
          </a:xfrm>
          <a:prstGeom prst="rect">
            <a:avLst/>
          </a:prstGeom>
          <a:solidFill>
            <a:schemeClr val="lt1"/>
          </a:solidFill>
        </p:spPr>
        <p:txBody>
          <a:bodyPr spcFirstLastPara="1" wrap="square" lIns="0" tIns="0" rIns="0" bIns="0" anchor="ctr" anchorCtr="0">
            <a:normAutofit/>
          </a:bodyPr>
          <a:lstStyle>
            <a:lvl1pPr lvl="0" algn="ctr" rtl="0">
              <a:spcBef>
                <a:spcPts val="1313"/>
              </a:spcBef>
              <a:spcAft>
                <a:spcPts val="0"/>
              </a:spcAft>
              <a:buClr>
                <a:schemeClr val="dk1"/>
              </a:buClr>
              <a:buSzPts val="1600"/>
              <a:buNone/>
              <a:defRPr b="1">
                <a:solidFill>
                  <a:schemeClr val="dk1"/>
                </a:solidFill>
              </a:defRPr>
            </a:lvl1pPr>
            <a:lvl2pPr lvl="1" rtl="0">
              <a:spcBef>
                <a:spcPts val="1313"/>
              </a:spcBef>
              <a:spcAft>
                <a:spcPts val="0"/>
              </a:spcAft>
              <a:buSzPts val="1600"/>
              <a:buNone/>
              <a:defRPr/>
            </a:lvl2pPr>
            <a:lvl3pPr lvl="2" rtl="0">
              <a:spcBef>
                <a:spcPts val="1313"/>
              </a:spcBef>
              <a:spcAft>
                <a:spcPts val="0"/>
              </a:spcAft>
              <a:buSzPts val="1600"/>
              <a:buNone/>
              <a:defRPr/>
            </a:lvl3pPr>
            <a:lvl4pPr lvl="3" rtl="0">
              <a:spcBef>
                <a:spcPts val="1313"/>
              </a:spcBef>
              <a:spcAft>
                <a:spcPts val="0"/>
              </a:spcAft>
              <a:buSzPts val="1600"/>
              <a:buNone/>
              <a:defRPr/>
            </a:lvl4pPr>
            <a:lvl5pPr lvl="4" rtl="0">
              <a:spcBef>
                <a:spcPts val="1313"/>
              </a:spcBef>
              <a:spcAft>
                <a:spcPts val="0"/>
              </a:spcAft>
              <a:buSzPts val="1600"/>
              <a:buNone/>
              <a:defRPr/>
            </a:lvl5pPr>
            <a:lvl6pPr lvl="5" rtl="0">
              <a:spcBef>
                <a:spcPts val="1313"/>
              </a:spcBef>
              <a:spcAft>
                <a:spcPts val="0"/>
              </a:spcAft>
              <a:buSzPts val="1750"/>
              <a:buNone/>
              <a:defRPr/>
            </a:lvl6pPr>
            <a:lvl7pPr lvl="6" rtl="0">
              <a:spcBef>
                <a:spcPts val="1313"/>
              </a:spcBef>
              <a:spcAft>
                <a:spcPts val="0"/>
              </a:spcAft>
              <a:buSzPts val="1750"/>
              <a:buNone/>
              <a:defRPr/>
            </a:lvl7pPr>
            <a:lvl8pPr lvl="7" rtl="0">
              <a:spcBef>
                <a:spcPts val="1313"/>
              </a:spcBef>
              <a:spcAft>
                <a:spcPts val="0"/>
              </a:spcAft>
              <a:buSzPts val="1750"/>
              <a:buNone/>
              <a:defRPr/>
            </a:lvl8pPr>
            <a:lvl9pPr lvl="8" rtl="0">
              <a:spcBef>
                <a:spcPts val="1313"/>
              </a:spcBef>
              <a:spcAft>
                <a:spcPts val="0"/>
              </a:spcAft>
              <a:buSzPts val="175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hoto RIght">
  <p:cSld name="Photo RIght">
    <p:spTree>
      <p:nvGrpSpPr>
        <p:cNvPr id="1" name="Shape 92"/>
        <p:cNvGrpSpPr/>
        <p:nvPr/>
      </p:nvGrpSpPr>
      <p:grpSpPr>
        <a:xfrm>
          <a:off x="0" y="0"/>
          <a:ext cx="0" cy="0"/>
          <a:chOff x="0" y="0"/>
          <a:chExt cx="0" cy="0"/>
        </a:xfrm>
      </p:grpSpPr>
      <p:sp>
        <p:nvSpPr>
          <p:cNvPr id="93" name="Google Shape;93;p16"/>
          <p:cNvSpPr>
            <a:spLocks noGrp="1"/>
          </p:cNvSpPr>
          <p:nvPr>
            <p:ph type="pic" idx="2"/>
          </p:nvPr>
        </p:nvSpPr>
        <p:spPr>
          <a:xfrm>
            <a:off x="4572000" y="12371"/>
            <a:ext cx="4572000" cy="4371900"/>
          </a:xfrm>
          <a:prstGeom prst="rect">
            <a:avLst/>
          </a:prstGeom>
          <a:noFill/>
          <a:ln>
            <a:noFill/>
          </a:ln>
        </p:spPr>
      </p:sp>
      <p:sp>
        <p:nvSpPr>
          <p:cNvPr id="94" name="Google Shape;94;p16"/>
          <p:cNvSpPr txBox="1">
            <a:spLocks noGrp="1"/>
          </p:cNvSpPr>
          <p:nvPr>
            <p:ph type="body" idx="1"/>
          </p:nvPr>
        </p:nvSpPr>
        <p:spPr>
          <a:xfrm>
            <a:off x="457200" y="1300173"/>
            <a:ext cx="3657600" cy="2720700"/>
          </a:xfrm>
          <a:prstGeom prst="rect">
            <a:avLst/>
          </a:prstGeom>
          <a:noFill/>
          <a:ln>
            <a:noFill/>
          </a:ln>
        </p:spPr>
        <p:txBody>
          <a:bodyPr spcFirstLastPara="1" wrap="square" lIns="0" tIns="0" rIns="0" bIns="0" anchor="t" anchorCtr="0">
            <a:normAutofit/>
          </a:bodyPr>
          <a:lstStyle>
            <a:lvl1pPr marL="457200" lvl="0" indent="-330200" algn="l">
              <a:lnSpc>
                <a:spcPct val="100000"/>
              </a:lnSpc>
              <a:spcBef>
                <a:spcPts val="1313"/>
              </a:spcBef>
              <a:spcAft>
                <a:spcPts val="0"/>
              </a:spcAft>
              <a:buClr>
                <a:srgbClr val="022851"/>
              </a:buClr>
              <a:buSzPts val="1600"/>
              <a:buChar char="•"/>
              <a:defRPr/>
            </a:lvl1pPr>
            <a:lvl2pPr marL="914400" lvl="1" indent="-330200" algn="l">
              <a:lnSpc>
                <a:spcPct val="100000"/>
              </a:lnSpc>
              <a:spcBef>
                <a:spcPts val="1313"/>
              </a:spcBef>
              <a:spcAft>
                <a:spcPts val="0"/>
              </a:spcAft>
              <a:buClr>
                <a:srgbClr val="022851"/>
              </a:buClr>
              <a:buSzPts val="1600"/>
              <a:buChar char="•"/>
              <a:defRPr/>
            </a:lvl2pPr>
            <a:lvl3pPr marL="1371600" lvl="2" indent="-330200" algn="l">
              <a:lnSpc>
                <a:spcPct val="100000"/>
              </a:lnSpc>
              <a:spcBef>
                <a:spcPts val="1313"/>
              </a:spcBef>
              <a:spcAft>
                <a:spcPts val="0"/>
              </a:spcAft>
              <a:buClr>
                <a:srgbClr val="022851"/>
              </a:buClr>
              <a:buSzPts val="1600"/>
              <a:buChar char="•"/>
              <a:defRPr/>
            </a:lvl3pPr>
            <a:lvl4pPr marL="1828800" lvl="3" indent="-330200" algn="l">
              <a:lnSpc>
                <a:spcPct val="100000"/>
              </a:lnSpc>
              <a:spcBef>
                <a:spcPts val="1313"/>
              </a:spcBef>
              <a:spcAft>
                <a:spcPts val="0"/>
              </a:spcAft>
              <a:buClr>
                <a:srgbClr val="022851"/>
              </a:buClr>
              <a:buSzPts val="1600"/>
              <a:buChar char="•"/>
              <a:defRPr/>
            </a:lvl4pPr>
            <a:lvl5pPr marL="2286000" lvl="4" indent="-330200" algn="l">
              <a:lnSpc>
                <a:spcPct val="100000"/>
              </a:lnSpc>
              <a:spcBef>
                <a:spcPts val="1313"/>
              </a:spcBef>
              <a:spcAft>
                <a:spcPts val="0"/>
              </a:spcAft>
              <a:buClr>
                <a:srgbClr val="022851"/>
              </a:buClr>
              <a:buSzPts val="1600"/>
              <a:buChar char="•"/>
              <a:defRPr/>
            </a:lvl5pPr>
            <a:lvl6pPr marL="2743200" lvl="5" indent="-330200" algn="l">
              <a:lnSpc>
                <a:spcPct val="90000"/>
              </a:lnSpc>
              <a:spcBef>
                <a:spcPts val="1313"/>
              </a:spcBef>
              <a:spcAft>
                <a:spcPts val="0"/>
              </a:spcAft>
              <a:buClr>
                <a:schemeClr val="dk1"/>
              </a:buClr>
              <a:buSzPts val="1600"/>
              <a:buChar char="•"/>
              <a:defRPr sz="1600"/>
            </a:lvl6pPr>
            <a:lvl7pPr marL="3200400" lvl="6" indent="-330200" algn="l">
              <a:lnSpc>
                <a:spcPct val="90000"/>
              </a:lnSpc>
              <a:spcBef>
                <a:spcPts val="1313"/>
              </a:spcBef>
              <a:spcAft>
                <a:spcPts val="0"/>
              </a:spcAft>
              <a:buClr>
                <a:schemeClr val="dk1"/>
              </a:buClr>
              <a:buSzPts val="1600"/>
              <a:buChar char="•"/>
              <a:defRPr sz="1600"/>
            </a:lvl7pPr>
            <a:lvl8pPr marL="3657600" lvl="7" indent="-330200" algn="l">
              <a:lnSpc>
                <a:spcPct val="90000"/>
              </a:lnSpc>
              <a:spcBef>
                <a:spcPts val="1313"/>
              </a:spcBef>
              <a:spcAft>
                <a:spcPts val="0"/>
              </a:spcAft>
              <a:buClr>
                <a:schemeClr val="dk1"/>
              </a:buClr>
              <a:buSzPts val="1600"/>
              <a:buChar char="•"/>
              <a:defRPr sz="1600"/>
            </a:lvl8pPr>
            <a:lvl9pPr marL="4114800" lvl="8" indent="-330200" algn="l">
              <a:lnSpc>
                <a:spcPct val="90000"/>
              </a:lnSpc>
              <a:spcBef>
                <a:spcPts val="1313"/>
              </a:spcBef>
              <a:spcAft>
                <a:spcPts val="0"/>
              </a:spcAft>
              <a:buClr>
                <a:schemeClr val="dk1"/>
              </a:buClr>
              <a:buSzPts val="1600"/>
              <a:buChar char="•"/>
              <a:defRPr sz="1600"/>
            </a:lvl9pPr>
          </a:lstStyle>
          <a:p>
            <a:endParaRPr/>
          </a:p>
        </p:txBody>
      </p:sp>
      <p:sp>
        <p:nvSpPr>
          <p:cNvPr id="95" name="Google Shape;95;p16"/>
          <p:cNvSpPr txBox="1">
            <a:spLocks noGrp="1"/>
          </p:cNvSpPr>
          <p:nvPr>
            <p:ph type="title"/>
          </p:nvPr>
        </p:nvSpPr>
        <p:spPr>
          <a:xfrm>
            <a:off x="457200" y="402336"/>
            <a:ext cx="3657599" cy="653653"/>
          </a:xfrm>
          <a:prstGeom prst="rect">
            <a:avLst/>
          </a:prstGeom>
          <a:noFill/>
          <a:ln>
            <a:noFill/>
          </a:ln>
        </p:spPr>
        <p:txBody>
          <a:bodyPr spcFirstLastPara="1" wrap="square" lIns="0" tIns="0" rIns="0" bIns="0" anchor="t" anchorCtr="0">
            <a:normAutofit/>
          </a:bodyPr>
          <a:lstStyle>
            <a:lvl1pPr lvl="0" algn="l">
              <a:lnSpc>
                <a:spcPct val="80000"/>
              </a:lnSpc>
              <a:spcBef>
                <a:spcPts val="0"/>
              </a:spcBef>
              <a:spcAft>
                <a:spcPts val="0"/>
              </a:spcAft>
              <a:buClr>
                <a:srgbClr val="022851"/>
              </a:buClr>
              <a:buSzPts val="1800"/>
              <a:buNone/>
              <a:defRPr/>
            </a:lvl1pPr>
            <a:lvl2pPr lvl="1" algn="l">
              <a:lnSpc>
                <a:spcPct val="80000"/>
              </a:lnSpc>
              <a:spcBef>
                <a:spcPts val="0"/>
              </a:spcBef>
              <a:spcAft>
                <a:spcPts val="0"/>
              </a:spcAft>
              <a:buClr>
                <a:srgbClr val="182B49"/>
              </a:buClr>
              <a:buSzPts val="1800"/>
              <a:buNone/>
              <a:defRPr/>
            </a:lvl2pPr>
            <a:lvl3pPr lvl="2" algn="l">
              <a:lnSpc>
                <a:spcPct val="80000"/>
              </a:lnSpc>
              <a:spcBef>
                <a:spcPts val="0"/>
              </a:spcBef>
              <a:spcAft>
                <a:spcPts val="0"/>
              </a:spcAft>
              <a:buClr>
                <a:srgbClr val="182B49"/>
              </a:buClr>
              <a:buSzPts val="1800"/>
              <a:buNone/>
              <a:defRPr/>
            </a:lvl3pPr>
            <a:lvl4pPr lvl="3" algn="l">
              <a:lnSpc>
                <a:spcPct val="80000"/>
              </a:lnSpc>
              <a:spcBef>
                <a:spcPts val="0"/>
              </a:spcBef>
              <a:spcAft>
                <a:spcPts val="0"/>
              </a:spcAft>
              <a:buClr>
                <a:srgbClr val="182B49"/>
              </a:buClr>
              <a:buSzPts val="1800"/>
              <a:buNone/>
              <a:defRPr/>
            </a:lvl4pPr>
            <a:lvl5pPr lvl="4" algn="l">
              <a:lnSpc>
                <a:spcPct val="80000"/>
              </a:lnSpc>
              <a:spcBef>
                <a:spcPts val="0"/>
              </a:spcBef>
              <a:spcAft>
                <a:spcPts val="0"/>
              </a:spcAft>
              <a:buClr>
                <a:srgbClr val="182B49"/>
              </a:buClr>
              <a:buSzPts val="1800"/>
              <a:buNone/>
              <a:defRPr/>
            </a:lvl5pPr>
            <a:lvl6pPr lvl="5" algn="l">
              <a:lnSpc>
                <a:spcPct val="80000"/>
              </a:lnSpc>
              <a:spcBef>
                <a:spcPts val="0"/>
              </a:spcBef>
              <a:spcAft>
                <a:spcPts val="0"/>
              </a:spcAft>
              <a:buClr>
                <a:srgbClr val="182B49"/>
              </a:buClr>
              <a:buSzPts val="1800"/>
              <a:buNone/>
              <a:defRPr/>
            </a:lvl6pPr>
            <a:lvl7pPr lvl="6" algn="l">
              <a:lnSpc>
                <a:spcPct val="80000"/>
              </a:lnSpc>
              <a:spcBef>
                <a:spcPts val="0"/>
              </a:spcBef>
              <a:spcAft>
                <a:spcPts val="0"/>
              </a:spcAft>
              <a:buClr>
                <a:srgbClr val="182B49"/>
              </a:buClr>
              <a:buSzPts val="1800"/>
              <a:buNone/>
              <a:defRPr/>
            </a:lvl7pPr>
            <a:lvl8pPr lvl="7" algn="l">
              <a:lnSpc>
                <a:spcPct val="80000"/>
              </a:lnSpc>
              <a:spcBef>
                <a:spcPts val="0"/>
              </a:spcBef>
              <a:spcAft>
                <a:spcPts val="0"/>
              </a:spcAft>
              <a:buClr>
                <a:srgbClr val="182B49"/>
              </a:buClr>
              <a:buSzPts val="1800"/>
              <a:buNone/>
              <a:defRPr/>
            </a:lvl8pPr>
            <a:lvl9pPr lvl="8" algn="l">
              <a:lnSpc>
                <a:spcPct val="80000"/>
              </a:lnSpc>
              <a:spcBef>
                <a:spcPts val="0"/>
              </a:spcBef>
              <a:spcAft>
                <a:spcPts val="0"/>
              </a:spcAft>
              <a:buClr>
                <a:srgbClr val="182B49"/>
              </a:buClr>
              <a:buSzPts val="1800"/>
              <a:buNone/>
              <a:defRPr/>
            </a:lvl9pPr>
          </a:lstStyle>
          <a:p>
            <a:endParaRPr/>
          </a:p>
        </p:txBody>
      </p:sp>
      <p:sp>
        <p:nvSpPr>
          <p:cNvPr id="96" name="Google Shape;96;p16"/>
          <p:cNvSpPr txBox="1">
            <a:spLocks noGrp="1"/>
          </p:cNvSpPr>
          <p:nvPr>
            <p:ph type="ftr" idx="11"/>
          </p:nvPr>
        </p:nvSpPr>
        <p:spPr>
          <a:xfrm>
            <a:off x="457199" y="4133325"/>
            <a:ext cx="2010900" cy="219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900"/>
              <a:buFont typeface="Arial"/>
              <a:buNone/>
              <a:defRPr b="0" i="0">
                <a:solidFill>
                  <a:schemeClr val="dk1"/>
                </a:solidFill>
              </a:defRPr>
            </a:lvl1pPr>
            <a:lvl2pPr lvl="1" algn="ctr">
              <a:lnSpc>
                <a:spcPct val="100000"/>
              </a:lnSpc>
              <a:spcBef>
                <a:spcPts val="0"/>
              </a:spcBef>
              <a:spcAft>
                <a:spcPts val="0"/>
              </a:spcAft>
              <a:buClr>
                <a:srgbClr val="5E5E5E"/>
              </a:buClr>
              <a:buSzPts val="1800"/>
              <a:buNone/>
              <a:defRPr/>
            </a:lvl2pPr>
            <a:lvl3pPr lvl="2" algn="ctr">
              <a:lnSpc>
                <a:spcPct val="100000"/>
              </a:lnSpc>
              <a:spcBef>
                <a:spcPts val="0"/>
              </a:spcBef>
              <a:spcAft>
                <a:spcPts val="0"/>
              </a:spcAft>
              <a:buClr>
                <a:srgbClr val="5E5E5E"/>
              </a:buClr>
              <a:buSzPts val="1800"/>
              <a:buNone/>
              <a:defRPr/>
            </a:lvl3pPr>
            <a:lvl4pPr lvl="3" algn="ctr">
              <a:lnSpc>
                <a:spcPct val="100000"/>
              </a:lnSpc>
              <a:spcBef>
                <a:spcPts val="0"/>
              </a:spcBef>
              <a:spcAft>
                <a:spcPts val="0"/>
              </a:spcAft>
              <a:buClr>
                <a:srgbClr val="5E5E5E"/>
              </a:buClr>
              <a:buSzPts val="1800"/>
              <a:buNone/>
              <a:defRPr/>
            </a:lvl4pPr>
            <a:lvl5pPr lvl="4" algn="ctr">
              <a:lnSpc>
                <a:spcPct val="100000"/>
              </a:lnSpc>
              <a:spcBef>
                <a:spcPts val="0"/>
              </a:spcBef>
              <a:spcAft>
                <a:spcPts val="0"/>
              </a:spcAft>
              <a:buClr>
                <a:srgbClr val="5E5E5E"/>
              </a:buClr>
              <a:buSzPts val="1800"/>
              <a:buNone/>
              <a:defRPr/>
            </a:lvl5pPr>
            <a:lvl6pPr lvl="5" algn="ctr">
              <a:lnSpc>
                <a:spcPct val="100000"/>
              </a:lnSpc>
              <a:spcBef>
                <a:spcPts val="0"/>
              </a:spcBef>
              <a:spcAft>
                <a:spcPts val="0"/>
              </a:spcAft>
              <a:buClr>
                <a:srgbClr val="5E5E5E"/>
              </a:buClr>
              <a:buSzPts val="1800"/>
              <a:buNone/>
              <a:defRPr/>
            </a:lvl6pPr>
            <a:lvl7pPr lvl="6" algn="ctr">
              <a:lnSpc>
                <a:spcPct val="100000"/>
              </a:lnSpc>
              <a:spcBef>
                <a:spcPts val="0"/>
              </a:spcBef>
              <a:spcAft>
                <a:spcPts val="0"/>
              </a:spcAft>
              <a:buClr>
                <a:srgbClr val="5E5E5E"/>
              </a:buClr>
              <a:buSzPts val="1800"/>
              <a:buNone/>
              <a:defRPr/>
            </a:lvl7pPr>
            <a:lvl8pPr lvl="7" algn="ctr">
              <a:lnSpc>
                <a:spcPct val="100000"/>
              </a:lnSpc>
              <a:spcBef>
                <a:spcPts val="0"/>
              </a:spcBef>
              <a:spcAft>
                <a:spcPts val="0"/>
              </a:spcAft>
              <a:buClr>
                <a:srgbClr val="5E5E5E"/>
              </a:buClr>
              <a:buSzPts val="1800"/>
              <a:buNone/>
              <a:defRPr/>
            </a:lvl8pPr>
            <a:lvl9pPr lvl="8" algn="ctr">
              <a:lnSpc>
                <a:spcPct val="100000"/>
              </a:lnSpc>
              <a:spcBef>
                <a:spcPts val="0"/>
              </a:spcBef>
              <a:spcAft>
                <a:spcPts val="0"/>
              </a:spcAft>
              <a:buClr>
                <a:srgbClr val="5E5E5E"/>
              </a:buClr>
              <a:buSzPts val="1800"/>
              <a:buNone/>
              <a:defRPr/>
            </a:lvl9pPr>
          </a:lstStyle>
          <a:p>
            <a:endParaRPr/>
          </a:p>
        </p:txBody>
      </p:sp>
      <p:sp>
        <p:nvSpPr>
          <p:cNvPr id="97" name="Google Shape;97;p16"/>
          <p:cNvSpPr txBox="1">
            <a:spLocks noGrp="1"/>
          </p:cNvSpPr>
          <p:nvPr>
            <p:ph type="sldNum" idx="12"/>
          </p:nvPr>
        </p:nvSpPr>
        <p:spPr>
          <a:xfrm>
            <a:off x="182880" y="4133325"/>
            <a:ext cx="274200" cy="219000"/>
          </a:xfrm>
          <a:prstGeom prst="rect">
            <a:avLst/>
          </a:prstGeom>
          <a:noFill/>
          <a:ln>
            <a:noFill/>
          </a:ln>
        </p:spPr>
        <p:txBody>
          <a:bodyPr spcFirstLastPara="1" wrap="square" lIns="0" tIns="0" rIns="0" bIns="0" anchor="ctr" anchorCtr="0">
            <a:noAutofit/>
          </a:bodyPr>
          <a:lstStyle>
            <a:lvl1pPr marL="0" lvl="0"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1pPr>
            <a:lvl2pPr marL="0" lvl="1"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2pPr>
            <a:lvl3pPr marL="0" lvl="2"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3pPr>
            <a:lvl4pPr marL="0" lvl="3"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4pPr>
            <a:lvl5pPr marL="0" lvl="4"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0" lvl="5"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0" lvl="6"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0" lvl="7"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0" lvl="8"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cxnSp>
        <p:nvCxnSpPr>
          <p:cNvPr id="98" name="Google Shape;98;p16"/>
          <p:cNvCxnSpPr/>
          <p:nvPr/>
        </p:nvCxnSpPr>
        <p:spPr>
          <a:xfrm>
            <a:off x="6119949" y="4123401"/>
            <a:ext cx="2861100" cy="0"/>
          </a:xfrm>
          <a:prstGeom prst="straightConnector1">
            <a:avLst/>
          </a:prstGeom>
          <a:noFill/>
          <a:ln w="12700" cap="flat" cmpd="sng">
            <a:solidFill>
              <a:schemeClr val="lt1"/>
            </a:solidFill>
            <a:prstDash val="solid"/>
            <a:miter lim="400000"/>
            <a:headEnd type="none" w="sm" len="sm"/>
            <a:tailEnd type="none" w="sm" len="sm"/>
          </a:ln>
        </p:spPr>
      </p:cxnSp>
      <p:cxnSp>
        <p:nvCxnSpPr>
          <p:cNvPr id="99" name="Google Shape;99;p16"/>
          <p:cNvCxnSpPr/>
          <p:nvPr/>
        </p:nvCxnSpPr>
        <p:spPr>
          <a:xfrm rot="10800000">
            <a:off x="8879839" y="3514451"/>
            <a:ext cx="0" cy="718500"/>
          </a:xfrm>
          <a:prstGeom prst="straightConnector1">
            <a:avLst/>
          </a:prstGeom>
          <a:noFill/>
          <a:ln w="12700" cap="flat" cmpd="sng">
            <a:solidFill>
              <a:schemeClr val="lt1"/>
            </a:solidFill>
            <a:prstDash val="solid"/>
            <a:miter lim="400000"/>
            <a:headEnd type="none" w="sm" len="sm"/>
            <a:tailEnd type="none" w="sm" len="sm"/>
          </a:ln>
        </p:spPr>
      </p:cxnSp>
      <p:cxnSp>
        <p:nvCxnSpPr>
          <p:cNvPr id="100" name="Google Shape;100;p16"/>
          <p:cNvCxnSpPr/>
          <p:nvPr/>
        </p:nvCxnSpPr>
        <p:spPr>
          <a:xfrm>
            <a:off x="4689566" y="266844"/>
            <a:ext cx="2143034" cy="0"/>
          </a:xfrm>
          <a:prstGeom prst="straightConnector1">
            <a:avLst/>
          </a:prstGeom>
          <a:noFill/>
          <a:ln w="12700" cap="flat" cmpd="sng">
            <a:solidFill>
              <a:schemeClr val="lt1"/>
            </a:solidFill>
            <a:prstDash val="solid"/>
            <a:miter lim="400000"/>
            <a:headEnd type="none" w="sm" len="sm"/>
            <a:tailEnd type="none" w="sm" len="sm"/>
          </a:ln>
        </p:spPr>
      </p:cxnSp>
      <p:cxnSp>
        <p:nvCxnSpPr>
          <p:cNvPr id="101" name="Google Shape;101;p16"/>
          <p:cNvCxnSpPr/>
          <p:nvPr/>
        </p:nvCxnSpPr>
        <p:spPr>
          <a:xfrm rot="10800000">
            <a:off x="4844868" y="129966"/>
            <a:ext cx="0" cy="1394036"/>
          </a:xfrm>
          <a:prstGeom prst="straightConnector1">
            <a:avLst/>
          </a:prstGeom>
          <a:noFill/>
          <a:ln w="12700" cap="flat" cmpd="sng">
            <a:solidFill>
              <a:schemeClr val="lt1"/>
            </a:solidFill>
            <a:prstDash val="solid"/>
            <a:miter lim="400000"/>
            <a:headEnd type="none" w="sm" len="sm"/>
            <a:tailEnd type="none" w="sm" len="sm"/>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102"/>
        <p:cNvGrpSpPr/>
        <p:nvPr/>
      </p:nvGrpSpPr>
      <p:grpSpPr>
        <a:xfrm>
          <a:off x="0" y="0"/>
          <a:ext cx="0" cy="0"/>
          <a:chOff x="0" y="0"/>
          <a:chExt cx="0" cy="0"/>
        </a:xfrm>
      </p:grpSpPr>
      <p:sp>
        <p:nvSpPr>
          <p:cNvPr id="103" name="Google Shape;103;p17"/>
          <p:cNvSpPr txBox="1">
            <a:spLocks noGrp="1"/>
          </p:cNvSpPr>
          <p:nvPr>
            <p:ph type="title"/>
          </p:nvPr>
        </p:nvSpPr>
        <p:spPr>
          <a:xfrm>
            <a:off x="457200" y="478536"/>
            <a:ext cx="6375300" cy="657300"/>
          </a:xfrm>
          <a:prstGeom prst="rect">
            <a:avLst/>
          </a:prstGeom>
          <a:noFill/>
          <a:ln>
            <a:noFill/>
          </a:ln>
        </p:spPr>
        <p:txBody>
          <a:bodyPr spcFirstLastPara="1" wrap="square" lIns="0" tIns="0" rIns="0" bIns="0" anchor="t" anchorCtr="0">
            <a:normAutofit/>
          </a:bodyPr>
          <a:lstStyle>
            <a:lvl1pPr lvl="0" algn="l">
              <a:lnSpc>
                <a:spcPct val="80000"/>
              </a:lnSpc>
              <a:spcBef>
                <a:spcPts val="0"/>
              </a:spcBef>
              <a:spcAft>
                <a:spcPts val="0"/>
              </a:spcAft>
              <a:buClr>
                <a:srgbClr val="022851"/>
              </a:buClr>
              <a:buSzPts val="1800"/>
              <a:buNone/>
              <a:defRPr/>
            </a:lvl1pPr>
            <a:lvl2pPr lvl="1" algn="l">
              <a:lnSpc>
                <a:spcPct val="80000"/>
              </a:lnSpc>
              <a:spcBef>
                <a:spcPts val="0"/>
              </a:spcBef>
              <a:spcAft>
                <a:spcPts val="0"/>
              </a:spcAft>
              <a:buClr>
                <a:srgbClr val="182B49"/>
              </a:buClr>
              <a:buSzPts val="1800"/>
              <a:buNone/>
              <a:defRPr/>
            </a:lvl2pPr>
            <a:lvl3pPr lvl="2" algn="l">
              <a:lnSpc>
                <a:spcPct val="80000"/>
              </a:lnSpc>
              <a:spcBef>
                <a:spcPts val="0"/>
              </a:spcBef>
              <a:spcAft>
                <a:spcPts val="0"/>
              </a:spcAft>
              <a:buClr>
                <a:srgbClr val="182B49"/>
              </a:buClr>
              <a:buSzPts val="1800"/>
              <a:buNone/>
              <a:defRPr/>
            </a:lvl3pPr>
            <a:lvl4pPr lvl="3" algn="l">
              <a:lnSpc>
                <a:spcPct val="80000"/>
              </a:lnSpc>
              <a:spcBef>
                <a:spcPts val="0"/>
              </a:spcBef>
              <a:spcAft>
                <a:spcPts val="0"/>
              </a:spcAft>
              <a:buClr>
                <a:srgbClr val="182B49"/>
              </a:buClr>
              <a:buSzPts val="1800"/>
              <a:buNone/>
              <a:defRPr/>
            </a:lvl4pPr>
            <a:lvl5pPr lvl="4" algn="l">
              <a:lnSpc>
                <a:spcPct val="80000"/>
              </a:lnSpc>
              <a:spcBef>
                <a:spcPts val="0"/>
              </a:spcBef>
              <a:spcAft>
                <a:spcPts val="0"/>
              </a:spcAft>
              <a:buClr>
                <a:srgbClr val="182B49"/>
              </a:buClr>
              <a:buSzPts val="1800"/>
              <a:buNone/>
              <a:defRPr/>
            </a:lvl5pPr>
            <a:lvl6pPr lvl="5" algn="l">
              <a:lnSpc>
                <a:spcPct val="80000"/>
              </a:lnSpc>
              <a:spcBef>
                <a:spcPts val="0"/>
              </a:spcBef>
              <a:spcAft>
                <a:spcPts val="0"/>
              </a:spcAft>
              <a:buClr>
                <a:srgbClr val="182B49"/>
              </a:buClr>
              <a:buSzPts val="1800"/>
              <a:buNone/>
              <a:defRPr/>
            </a:lvl6pPr>
            <a:lvl7pPr lvl="6" algn="l">
              <a:lnSpc>
                <a:spcPct val="80000"/>
              </a:lnSpc>
              <a:spcBef>
                <a:spcPts val="0"/>
              </a:spcBef>
              <a:spcAft>
                <a:spcPts val="0"/>
              </a:spcAft>
              <a:buClr>
                <a:srgbClr val="182B49"/>
              </a:buClr>
              <a:buSzPts val="1800"/>
              <a:buNone/>
              <a:defRPr/>
            </a:lvl7pPr>
            <a:lvl8pPr lvl="7" algn="l">
              <a:lnSpc>
                <a:spcPct val="80000"/>
              </a:lnSpc>
              <a:spcBef>
                <a:spcPts val="0"/>
              </a:spcBef>
              <a:spcAft>
                <a:spcPts val="0"/>
              </a:spcAft>
              <a:buClr>
                <a:srgbClr val="182B49"/>
              </a:buClr>
              <a:buSzPts val="1800"/>
              <a:buNone/>
              <a:defRPr/>
            </a:lvl8pPr>
            <a:lvl9pPr lvl="8" algn="l">
              <a:lnSpc>
                <a:spcPct val="80000"/>
              </a:lnSpc>
              <a:spcBef>
                <a:spcPts val="0"/>
              </a:spcBef>
              <a:spcAft>
                <a:spcPts val="0"/>
              </a:spcAft>
              <a:buClr>
                <a:srgbClr val="182B49"/>
              </a:buClr>
              <a:buSzPts val="1800"/>
              <a:buNone/>
              <a:defRPr/>
            </a:lvl9pPr>
          </a:lstStyle>
          <a:p>
            <a:endParaRPr/>
          </a:p>
        </p:txBody>
      </p:sp>
      <p:sp>
        <p:nvSpPr>
          <p:cNvPr id="104" name="Google Shape;104;p17"/>
          <p:cNvSpPr txBox="1">
            <a:spLocks noGrp="1"/>
          </p:cNvSpPr>
          <p:nvPr>
            <p:ph type="body" idx="1"/>
          </p:nvPr>
        </p:nvSpPr>
        <p:spPr>
          <a:xfrm>
            <a:off x="457200" y="1300175"/>
            <a:ext cx="8229600" cy="2668800"/>
          </a:xfrm>
          <a:prstGeom prst="rect">
            <a:avLst/>
          </a:prstGeom>
          <a:noFill/>
          <a:ln>
            <a:noFill/>
          </a:ln>
        </p:spPr>
        <p:txBody>
          <a:bodyPr spcFirstLastPara="1" wrap="square" lIns="0" tIns="0" rIns="0" bIns="0" anchor="t" anchorCtr="0">
            <a:normAutofit/>
          </a:bodyPr>
          <a:lstStyle>
            <a:lvl1pPr marL="457200" lvl="0" indent="-330200" algn="l">
              <a:lnSpc>
                <a:spcPct val="100000"/>
              </a:lnSpc>
              <a:spcBef>
                <a:spcPts val="1313"/>
              </a:spcBef>
              <a:spcAft>
                <a:spcPts val="0"/>
              </a:spcAft>
              <a:buClr>
                <a:srgbClr val="022851"/>
              </a:buClr>
              <a:buSzPts val="1600"/>
              <a:buChar char="•"/>
              <a:defRPr/>
            </a:lvl1pPr>
            <a:lvl2pPr marL="914400" lvl="1" indent="-330200" algn="l">
              <a:lnSpc>
                <a:spcPct val="100000"/>
              </a:lnSpc>
              <a:spcBef>
                <a:spcPts val="1313"/>
              </a:spcBef>
              <a:spcAft>
                <a:spcPts val="0"/>
              </a:spcAft>
              <a:buClr>
                <a:srgbClr val="022851"/>
              </a:buClr>
              <a:buSzPts val="1600"/>
              <a:buChar char="•"/>
              <a:defRPr/>
            </a:lvl2pPr>
            <a:lvl3pPr marL="1371600" lvl="2" indent="-330200" algn="l">
              <a:lnSpc>
                <a:spcPct val="100000"/>
              </a:lnSpc>
              <a:spcBef>
                <a:spcPts val="1313"/>
              </a:spcBef>
              <a:spcAft>
                <a:spcPts val="0"/>
              </a:spcAft>
              <a:buClr>
                <a:srgbClr val="022851"/>
              </a:buClr>
              <a:buSzPts val="1600"/>
              <a:buChar char="•"/>
              <a:defRPr/>
            </a:lvl3pPr>
            <a:lvl4pPr marL="1828800" lvl="3" indent="-330200" algn="l">
              <a:lnSpc>
                <a:spcPct val="100000"/>
              </a:lnSpc>
              <a:spcBef>
                <a:spcPts val="1313"/>
              </a:spcBef>
              <a:spcAft>
                <a:spcPts val="0"/>
              </a:spcAft>
              <a:buClr>
                <a:srgbClr val="022851"/>
              </a:buClr>
              <a:buSzPts val="1600"/>
              <a:buChar char="•"/>
              <a:defRPr/>
            </a:lvl4pPr>
            <a:lvl5pPr marL="2286000" lvl="4" indent="-330200" algn="l">
              <a:lnSpc>
                <a:spcPct val="100000"/>
              </a:lnSpc>
              <a:spcBef>
                <a:spcPts val="1313"/>
              </a:spcBef>
              <a:spcAft>
                <a:spcPts val="0"/>
              </a:spcAft>
              <a:buClr>
                <a:srgbClr val="022851"/>
              </a:buClr>
              <a:buSzPts val="1600"/>
              <a:buChar char="•"/>
              <a:defRPr/>
            </a:lvl5pPr>
            <a:lvl6pPr marL="2743200" lvl="5" indent="-330200" algn="l">
              <a:lnSpc>
                <a:spcPct val="90000"/>
              </a:lnSpc>
              <a:spcBef>
                <a:spcPts val="1313"/>
              </a:spcBef>
              <a:spcAft>
                <a:spcPts val="0"/>
              </a:spcAft>
              <a:buClr>
                <a:schemeClr val="dk1"/>
              </a:buClr>
              <a:buSzPts val="1600"/>
              <a:buChar char="•"/>
              <a:defRPr sz="1600"/>
            </a:lvl6pPr>
            <a:lvl7pPr marL="3200400" lvl="6" indent="-330200" algn="l">
              <a:lnSpc>
                <a:spcPct val="90000"/>
              </a:lnSpc>
              <a:spcBef>
                <a:spcPts val="1313"/>
              </a:spcBef>
              <a:spcAft>
                <a:spcPts val="0"/>
              </a:spcAft>
              <a:buClr>
                <a:schemeClr val="dk1"/>
              </a:buClr>
              <a:buSzPts val="1600"/>
              <a:buChar char="•"/>
              <a:defRPr sz="1600"/>
            </a:lvl7pPr>
            <a:lvl8pPr marL="3657600" lvl="7" indent="-330200" algn="l">
              <a:lnSpc>
                <a:spcPct val="90000"/>
              </a:lnSpc>
              <a:spcBef>
                <a:spcPts val="1313"/>
              </a:spcBef>
              <a:spcAft>
                <a:spcPts val="0"/>
              </a:spcAft>
              <a:buClr>
                <a:schemeClr val="dk1"/>
              </a:buClr>
              <a:buSzPts val="1600"/>
              <a:buChar char="•"/>
              <a:defRPr sz="1600"/>
            </a:lvl8pPr>
            <a:lvl9pPr marL="4114800" lvl="8" indent="-330200" algn="l">
              <a:lnSpc>
                <a:spcPct val="90000"/>
              </a:lnSpc>
              <a:spcBef>
                <a:spcPts val="1313"/>
              </a:spcBef>
              <a:spcAft>
                <a:spcPts val="0"/>
              </a:spcAft>
              <a:buClr>
                <a:schemeClr val="dk1"/>
              </a:buClr>
              <a:buSzPts val="1600"/>
              <a:buChar char="•"/>
              <a:defRPr sz="1600"/>
            </a:lvl9pPr>
          </a:lstStyle>
          <a:p>
            <a:endParaRPr/>
          </a:p>
        </p:txBody>
      </p:sp>
      <p:sp>
        <p:nvSpPr>
          <p:cNvPr id="105" name="Google Shape;105;p17"/>
          <p:cNvSpPr txBox="1">
            <a:spLocks noGrp="1"/>
          </p:cNvSpPr>
          <p:nvPr>
            <p:ph type="ftr" idx="11"/>
          </p:nvPr>
        </p:nvSpPr>
        <p:spPr>
          <a:xfrm>
            <a:off x="457199" y="4133325"/>
            <a:ext cx="2010900" cy="219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900"/>
              <a:buFont typeface="Arial"/>
              <a:buNone/>
              <a:defRPr b="0" i="0">
                <a:solidFill>
                  <a:schemeClr val="dk1"/>
                </a:solidFill>
              </a:defRPr>
            </a:lvl1pPr>
            <a:lvl2pPr lvl="1" algn="ctr">
              <a:lnSpc>
                <a:spcPct val="100000"/>
              </a:lnSpc>
              <a:spcBef>
                <a:spcPts val="0"/>
              </a:spcBef>
              <a:spcAft>
                <a:spcPts val="0"/>
              </a:spcAft>
              <a:buClr>
                <a:srgbClr val="5E5E5E"/>
              </a:buClr>
              <a:buSzPts val="1800"/>
              <a:buNone/>
              <a:defRPr/>
            </a:lvl2pPr>
            <a:lvl3pPr lvl="2" algn="ctr">
              <a:lnSpc>
                <a:spcPct val="100000"/>
              </a:lnSpc>
              <a:spcBef>
                <a:spcPts val="0"/>
              </a:spcBef>
              <a:spcAft>
                <a:spcPts val="0"/>
              </a:spcAft>
              <a:buClr>
                <a:srgbClr val="5E5E5E"/>
              </a:buClr>
              <a:buSzPts val="1800"/>
              <a:buNone/>
              <a:defRPr/>
            </a:lvl3pPr>
            <a:lvl4pPr lvl="3" algn="ctr">
              <a:lnSpc>
                <a:spcPct val="100000"/>
              </a:lnSpc>
              <a:spcBef>
                <a:spcPts val="0"/>
              </a:spcBef>
              <a:spcAft>
                <a:spcPts val="0"/>
              </a:spcAft>
              <a:buClr>
                <a:srgbClr val="5E5E5E"/>
              </a:buClr>
              <a:buSzPts val="1800"/>
              <a:buNone/>
              <a:defRPr/>
            </a:lvl4pPr>
            <a:lvl5pPr lvl="4" algn="ctr">
              <a:lnSpc>
                <a:spcPct val="100000"/>
              </a:lnSpc>
              <a:spcBef>
                <a:spcPts val="0"/>
              </a:spcBef>
              <a:spcAft>
                <a:spcPts val="0"/>
              </a:spcAft>
              <a:buClr>
                <a:srgbClr val="5E5E5E"/>
              </a:buClr>
              <a:buSzPts val="1800"/>
              <a:buNone/>
              <a:defRPr/>
            </a:lvl5pPr>
            <a:lvl6pPr lvl="5" algn="ctr">
              <a:lnSpc>
                <a:spcPct val="100000"/>
              </a:lnSpc>
              <a:spcBef>
                <a:spcPts val="0"/>
              </a:spcBef>
              <a:spcAft>
                <a:spcPts val="0"/>
              </a:spcAft>
              <a:buClr>
                <a:srgbClr val="5E5E5E"/>
              </a:buClr>
              <a:buSzPts val="1800"/>
              <a:buNone/>
              <a:defRPr/>
            </a:lvl6pPr>
            <a:lvl7pPr lvl="6" algn="ctr">
              <a:lnSpc>
                <a:spcPct val="100000"/>
              </a:lnSpc>
              <a:spcBef>
                <a:spcPts val="0"/>
              </a:spcBef>
              <a:spcAft>
                <a:spcPts val="0"/>
              </a:spcAft>
              <a:buClr>
                <a:srgbClr val="5E5E5E"/>
              </a:buClr>
              <a:buSzPts val="1800"/>
              <a:buNone/>
              <a:defRPr/>
            </a:lvl7pPr>
            <a:lvl8pPr lvl="7" algn="ctr">
              <a:lnSpc>
                <a:spcPct val="100000"/>
              </a:lnSpc>
              <a:spcBef>
                <a:spcPts val="0"/>
              </a:spcBef>
              <a:spcAft>
                <a:spcPts val="0"/>
              </a:spcAft>
              <a:buClr>
                <a:srgbClr val="5E5E5E"/>
              </a:buClr>
              <a:buSzPts val="1800"/>
              <a:buNone/>
              <a:defRPr/>
            </a:lvl8pPr>
            <a:lvl9pPr lvl="8" algn="ctr">
              <a:lnSpc>
                <a:spcPct val="100000"/>
              </a:lnSpc>
              <a:spcBef>
                <a:spcPts val="0"/>
              </a:spcBef>
              <a:spcAft>
                <a:spcPts val="0"/>
              </a:spcAft>
              <a:buClr>
                <a:srgbClr val="5E5E5E"/>
              </a:buClr>
              <a:buSzPts val="1800"/>
              <a:buNone/>
              <a:defRPr/>
            </a:lvl9pPr>
          </a:lstStyle>
          <a:p>
            <a:endParaRPr/>
          </a:p>
        </p:txBody>
      </p:sp>
      <p:sp>
        <p:nvSpPr>
          <p:cNvPr id="106" name="Google Shape;106;p17"/>
          <p:cNvSpPr txBox="1">
            <a:spLocks noGrp="1"/>
          </p:cNvSpPr>
          <p:nvPr>
            <p:ph type="sldNum" idx="12"/>
          </p:nvPr>
        </p:nvSpPr>
        <p:spPr>
          <a:xfrm>
            <a:off x="182880" y="4133325"/>
            <a:ext cx="274200" cy="219000"/>
          </a:xfrm>
          <a:prstGeom prst="rect">
            <a:avLst/>
          </a:prstGeom>
          <a:noFill/>
          <a:ln>
            <a:noFill/>
          </a:ln>
        </p:spPr>
        <p:txBody>
          <a:bodyPr spcFirstLastPara="1" wrap="square" lIns="0" tIns="0" rIns="0" bIns="0" anchor="ctr" anchorCtr="0">
            <a:noAutofit/>
          </a:bodyPr>
          <a:lstStyle>
            <a:lvl1pPr marL="0" lvl="0"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1pPr>
            <a:lvl2pPr marL="0" lvl="1"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2pPr>
            <a:lvl3pPr marL="0" lvl="2"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3pPr>
            <a:lvl4pPr marL="0" lvl="3"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4pPr>
            <a:lvl5pPr marL="0" lvl="4"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0" lvl="5"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0" lvl="6"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0" lvl="7"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0" lvl="8"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cxnSp>
        <p:nvCxnSpPr>
          <p:cNvPr id="107" name="Google Shape;107;p17"/>
          <p:cNvCxnSpPr/>
          <p:nvPr/>
        </p:nvCxnSpPr>
        <p:spPr>
          <a:xfrm>
            <a:off x="124419" y="266844"/>
            <a:ext cx="6708181" cy="0"/>
          </a:xfrm>
          <a:prstGeom prst="straightConnector1">
            <a:avLst/>
          </a:prstGeom>
          <a:noFill/>
          <a:ln w="12700" cap="flat" cmpd="sng">
            <a:solidFill>
              <a:schemeClr val="lt1"/>
            </a:solidFill>
            <a:prstDash val="solid"/>
            <a:miter lim="400000"/>
            <a:headEnd type="none" w="sm" len="sm"/>
            <a:tailEnd type="none" w="sm" len="sm"/>
          </a:ln>
        </p:spPr>
      </p:cxnSp>
      <p:cxnSp>
        <p:nvCxnSpPr>
          <p:cNvPr id="108" name="Google Shape;108;p17"/>
          <p:cNvCxnSpPr/>
          <p:nvPr/>
        </p:nvCxnSpPr>
        <p:spPr>
          <a:xfrm rot="10800000">
            <a:off x="233679" y="129966"/>
            <a:ext cx="0" cy="1394036"/>
          </a:xfrm>
          <a:prstGeom prst="straightConnector1">
            <a:avLst/>
          </a:prstGeom>
          <a:noFill/>
          <a:ln w="12700" cap="flat" cmpd="sng">
            <a:solidFill>
              <a:schemeClr val="lt1"/>
            </a:solidFill>
            <a:prstDash val="solid"/>
            <a:miter lim="400000"/>
            <a:headEnd type="none" w="sm" len="sm"/>
            <a:tailEnd type="none" w="sm" len="sm"/>
          </a:ln>
        </p:spPr>
      </p:cxnSp>
      <p:cxnSp>
        <p:nvCxnSpPr>
          <p:cNvPr id="109" name="Google Shape;109;p17"/>
          <p:cNvCxnSpPr/>
          <p:nvPr/>
        </p:nvCxnSpPr>
        <p:spPr>
          <a:xfrm>
            <a:off x="3108960" y="4201184"/>
            <a:ext cx="5871900" cy="0"/>
          </a:xfrm>
          <a:prstGeom prst="straightConnector1">
            <a:avLst/>
          </a:prstGeom>
          <a:noFill/>
          <a:ln w="12700" cap="flat" cmpd="sng">
            <a:solidFill>
              <a:schemeClr val="lt1"/>
            </a:solidFill>
            <a:prstDash val="solid"/>
            <a:miter lim="400000"/>
            <a:headEnd type="none" w="sm" len="sm"/>
            <a:tailEnd type="none" w="sm" len="sm"/>
          </a:ln>
        </p:spPr>
      </p:cxnSp>
      <p:cxnSp>
        <p:nvCxnSpPr>
          <p:cNvPr id="110" name="Google Shape;110;p17"/>
          <p:cNvCxnSpPr/>
          <p:nvPr/>
        </p:nvCxnSpPr>
        <p:spPr>
          <a:xfrm rot="10800000">
            <a:off x="8879839" y="3592234"/>
            <a:ext cx="0" cy="718500"/>
          </a:xfrm>
          <a:prstGeom prst="straightConnector1">
            <a:avLst/>
          </a:prstGeom>
          <a:noFill/>
          <a:ln w="12700" cap="flat" cmpd="sng">
            <a:solidFill>
              <a:schemeClr val="lt1"/>
            </a:solidFill>
            <a:prstDash val="solid"/>
            <a:miter lim="400000"/>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tatement" type="tx">
  <p:cSld name="TITLE_AND_BODY">
    <p:bg>
      <p:bgPr>
        <a:solidFill>
          <a:srgbClr val="022851"/>
        </a:solidFill>
        <a:effectLst/>
      </p:bgPr>
    </p:bg>
    <p:spTree>
      <p:nvGrpSpPr>
        <p:cNvPr id="1" name="Shape 111"/>
        <p:cNvGrpSpPr/>
        <p:nvPr/>
      </p:nvGrpSpPr>
      <p:grpSpPr>
        <a:xfrm>
          <a:off x="0" y="0"/>
          <a:ext cx="0" cy="0"/>
          <a:chOff x="0" y="0"/>
          <a:chExt cx="0" cy="0"/>
        </a:xfrm>
      </p:grpSpPr>
      <p:sp>
        <p:nvSpPr>
          <p:cNvPr id="112" name="Google Shape;112;p18"/>
          <p:cNvSpPr txBox="1">
            <a:spLocks noGrp="1"/>
          </p:cNvSpPr>
          <p:nvPr>
            <p:ph type="ftr" idx="11"/>
          </p:nvPr>
        </p:nvSpPr>
        <p:spPr>
          <a:xfrm>
            <a:off x="457199" y="4133325"/>
            <a:ext cx="2010900" cy="219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lt1"/>
              </a:buClr>
              <a:buSzPts val="900"/>
              <a:buFont typeface="Arial"/>
              <a:buNone/>
              <a:defRPr b="0" i="0">
                <a:solidFill>
                  <a:schemeClr val="lt1"/>
                </a:solidFill>
              </a:defRPr>
            </a:lvl1pPr>
            <a:lvl2pPr lvl="1" algn="ctr">
              <a:lnSpc>
                <a:spcPct val="100000"/>
              </a:lnSpc>
              <a:spcBef>
                <a:spcPts val="0"/>
              </a:spcBef>
              <a:spcAft>
                <a:spcPts val="0"/>
              </a:spcAft>
              <a:buClr>
                <a:srgbClr val="5E5E5E"/>
              </a:buClr>
              <a:buSzPts val="1800"/>
              <a:buNone/>
              <a:defRPr/>
            </a:lvl2pPr>
            <a:lvl3pPr lvl="2" algn="ctr">
              <a:lnSpc>
                <a:spcPct val="100000"/>
              </a:lnSpc>
              <a:spcBef>
                <a:spcPts val="0"/>
              </a:spcBef>
              <a:spcAft>
                <a:spcPts val="0"/>
              </a:spcAft>
              <a:buClr>
                <a:srgbClr val="5E5E5E"/>
              </a:buClr>
              <a:buSzPts val="1800"/>
              <a:buNone/>
              <a:defRPr/>
            </a:lvl3pPr>
            <a:lvl4pPr lvl="3" algn="ctr">
              <a:lnSpc>
                <a:spcPct val="100000"/>
              </a:lnSpc>
              <a:spcBef>
                <a:spcPts val="0"/>
              </a:spcBef>
              <a:spcAft>
                <a:spcPts val="0"/>
              </a:spcAft>
              <a:buClr>
                <a:srgbClr val="5E5E5E"/>
              </a:buClr>
              <a:buSzPts val="1800"/>
              <a:buNone/>
              <a:defRPr/>
            </a:lvl4pPr>
            <a:lvl5pPr lvl="4" algn="ctr">
              <a:lnSpc>
                <a:spcPct val="100000"/>
              </a:lnSpc>
              <a:spcBef>
                <a:spcPts val="0"/>
              </a:spcBef>
              <a:spcAft>
                <a:spcPts val="0"/>
              </a:spcAft>
              <a:buClr>
                <a:srgbClr val="5E5E5E"/>
              </a:buClr>
              <a:buSzPts val="1800"/>
              <a:buNone/>
              <a:defRPr/>
            </a:lvl5pPr>
            <a:lvl6pPr lvl="5" algn="ctr">
              <a:lnSpc>
                <a:spcPct val="100000"/>
              </a:lnSpc>
              <a:spcBef>
                <a:spcPts val="0"/>
              </a:spcBef>
              <a:spcAft>
                <a:spcPts val="0"/>
              </a:spcAft>
              <a:buClr>
                <a:srgbClr val="5E5E5E"/>
              </a:buClr>
              <a:buSzPts val="1800"/>
              <a:buNone/>
              <a:defRPr/>
            </a:lvl6pPr>
            <a:lvl7pPr lvl="6" algn="ctr">
              <a:lnSpc>
                <a:spcPct val="100000"/>
              </a:lnSpc>
              <a:spcBef>
                <a:spcPts val="0"/>
              </a:spcBef>
              <a:spcAft>
                <a:spcPts val="0"/>
              </a:spcAft>
              <a:buClr>
                <a:srgbClr val="5E5E5E"/>
              </a:buClr>
              <a:buSzPts val="1800"/>
              <a:buNone/>
              <a:defRPr/>
            </a:lvl7pPr>
            <a:lvl8pPr lvl="7" algn="ctr">
              <a:lnSpc>
                <a:spcPct val="100000"/>
              </a:lnSpc>
              <a:spcBef>
                <a:spcPts val="0"/>
              </a:spcBef>
              <a:spcAft>
                <a:spcPts val="0"/>
              </a:spcAft>
              <a:buClr>
                <a:srgbClr val="5E5E5E"/>
              </a:buClr>
              <a:buSzPts val="1800"/>
              <a:buNone/>
              <a:defRPr/>
            </a:lvl8pPr>
            <a:lvl9pPr lvl="8" algn="ctr">
              <a:lnSpc>
                <a:spcPct val="100000"/>
              </a:lnSpc>
              <a:spcBef>
                <a:spcPts val="0"/>
              </a:spcBef>
              <a:spcAft>
                <a:spcPts val="0"/>
              </a:spcAft>
              <a:buClr>
                <a:srgbClr val="5E5E5E"/>
              </a:buClr>
              <a:buSzPts val="1800"/>
              <a:buNone/>
              <a:defRPr/>
            </a:lvl9pPr>
          </a:lstStyle>
          <a:p>
            <a:endParaRPr/>
          </a:p>
        </p:txBody>
      </p:sp>
      <p:sp>
        <p:nvSpPr>
          <p:cNvPr id="113" name="Google Shape;113;p18"/>
          <p:cNvSpPr txBox="1">
            <a:spLocks noGrp="1"/>
          </p:cNvSpPr>
          <p:nvPr>
            <p:ph type="sldNum" idx="12"/>
          </p:nvPr>
        </p:nvSpPr>
        <p:spPr>
          <a:xfrm>
            <a:off x="182880" y="4133325"/>
            <a:ext cx="274200" cy="219000"/>
          </a:xfrm>
          <a:prstGeom prst="rect">
            <a:avLst/>
          </a:prstGeom>
          <a:noFill/>
          <a:ln>
            <a:noFill/>
          </a:ln>
        </p:spPr>
        <p:txBody>
          <a:bodyPr spcFirstLastPara="1" wrap="square" lIns="0" tIns="0" rIns="0" bIns="0" anchor="ctr" anchorCtr="0">
            <a:noAutofit/>
          </a:bodyPr>
          <a:lstStyle>
            <a:lvl1pPr marL="0" lvl="0" indent="0" algn="l">
              <a:lnSpc>
                <a:spcPct val="100000"/>
              </a:lnSpc>
              <a:spcBef>
                <a:spcPts val="0"/>
              </a:spcBef>
              <a:spcAft>
                <a:spcPts val="0"/>
              </a:spcAft>
              <a:buClr>
                <a:schemeClr val="lt1"/>
              </a:buClr>
              <a:buSzPts val="900"/>
              <a:buFont typeface="Arial"/>
              <a:buNone/>
              <a:defRPr sz="900" b="0" i="0" u="none" strike="noStrike" cap="none">
                <a:solidFill>
                  <a:schemeClr val="lt1"/>
                </a:solidFill>
                <a:latin typeface="Arial"/>
                <a:ea typeface="Arial"/>
                <a:cs typeface="Arial"/>
                <a:sym typeface="Arial"/>
              </a:defRPr>
            </a:lvl1pPr>
            <a:lvl2pPr marL="0" lvl="1" indent="0" algn="l">
              <a:lnSpc>
                <a:spcPct val="100000"/>
              </a:lnSpc>
              <a:spcBef>
                <a:spcPts val="0"/>
              </a:spcBef>
              <a:spcAft>
                <a:spcPts val="0"/>
              </a:spcAft>
              <a:buClr>
                <a:schemeClr val="lt1"/>
              </a:buClr>
              <a:buSzPts val="900"/>
              <a:buFont typeface="Arial"/>
              <a:buNone/>
              <a:defRPr sz="900" b="0" i="0" u="none" strike="noStrike" cap="none">
                <a:solidFill>
                  <a:schemeClr val="lt1"/>
                </a:solidFill>
                <a:latin typeface="Arial"/>
                <a:ea typeface="Arial"/>
                <a:cs typeface="Arial"/>
                <a:sym typeface="Arial"/>
              </a:defRPr>
            </a:lvl2pPr>
            <a:lvl3pPr marL="0" lvl="2" indent="0" algn="l">
              <a:lnSpc>
                <a:spcPct val="100000"/>
              </a:lnSpc>
              <a:spcBef>
                <a:spcPts val="0"/>
              </a:spcBef>
              <a:spcAft>
                <a:spcPts val="0"/>
              </a:spcAft>
              <a:buClr>
                <a:schemeClr val="lt1"/>
              </a:buClr>
              <a:buSzPts val="900"/>
              <a:buFont typeface="Arial"/>
              <a:buNone/>
              <a:defRPr sz="900" b="0" i="0" u="none" strike="noStrike" cap="none">
                <a:solidFill>
                  <a:schemeClr val="lt1"/>
                </a:solidFill>
                <a:latin typeface="Arial"/>
                <a:ea typeface="Arial"/>
                <a:cs typeface="Arial"/>
                <a:sym typeface="Arial"/>
              </a:defRPr>
            </a:lvl3pPr>
            <a:lvl4pPr marL="0" lvl="3" indent="0" algn="l">
              <a:lnSpc>
                <a:spcPct val="100000"/>
              </a:lnSpc>
              <a:spcBef>
                <a:spcPts val="0"/>
              </a:spcBef>
              <a:spcAft>
                <a:spcPts val="0"/>
              </a:spcAft>
              <a:buClr>
                <a:schemeClr val="lt1"/>
              </a:buClr>
              <a:buSzPts val="900"/>
              <a:buFont typeface="Arial"/>
              <a:buNone/>
              <a:defRPr sz="900" b="0" i="0" u="none" strike="noStrike" cap="none">
                <a:solidFill>
                  <a:schemeClr val="lt1"/>
                </a:solidFill>
                <a:latin typeface="Arial"/>
                <a:ea typeface="Arial"/>
                <a:cs typeface="Arial"/>
                <a:sym typeface="Arial"/>
              </a:defRPr>
            </a:lvl4pPr>
            <a:lvl5pPr marL="0" lvl="4" indent="0" algn="l">
              <a:lnSpc>
                <a:spcPct val="100000"/>
              </a:lnSpc>
              <a:spcBef>
                <a:spcPts val="0"/>
              </a:spcBef>
              <a:spcAft>
                <a:spcPts val="0"/>
              </a:spcAft>
              <a:buClr>
                <a:schemeClr val="lt1"/>
              </a:buClr>
              <a:buSzPts val="900"/>
              <a:buFont typeface="Arial"/>
              <a:buNone/>
              <a:defRPr sz="900" b="0" i="0" u="none" strike="noStrike" cap="none">
                <a:solidFill>
                  <a:schemeClr val="lt1"/>
                </a:solidFill>
                <a:latin typeface="Arial"/>
                <a:ea typeface="Arial"/>
                <a:cs typeface="Arial"/>
                <a:sym typeface="Arial"/>
              </a:defRPr>
            </a:lvl5pPr>
            <a:lvl6pPr marL="0" lvl="5" indent="0" algn="l">
              <a:lnSpc>
                <a:spcPct val="100000"/>
              </a:lnSpc>
              <a:spcBef>
                <a:spcPts val="0"/>
              </a:spcBef>
              <a:spcAft>
                <a:spcPts val="0"/>
              </a:spcAft>
              <a:buClr>
                <a:schemeClr val="lt1"/>
              </a:buClr>
              <a:buSzPts val="900"/>
              <a:buFont typeface="Arial"/>
              <a:buNone/>
              <a:defRPr sz="900" b="0" i="0" u="none" strike="noStrike" cap="none">
                <a:solidFill>
                  <a:schemeClr val="lt1"/>
                </a:solidFill>
                <a:latin typeface="Arial"/>
                <a:ea typeface="Arial"/>
                <a:cs typeface="Arial"/>
                <a:sym typeface="Arial"/>
              </a:defRPr>
            </a:lvl6pPr>
            <a:lvl7pPr marL="0" lvl="6" indent="0" algn="l">
              <a:lnSpc>
                <a:spcPct val="100000"/>
              </a:lnSpc>
              <a:spcBef>
                <a:spcPts val="0"/>
              </a:spcBef>
              <a:spcAft>
                <a:spcPts val="0"/>
              </a:spcAft>
              <a:buClr>
                <a:schemeClr val="lt1"/>
              </a:buClr>
              <a:buSzPts val="900"/>
              <a:buFont typeface="Arial"/>
              <a:buNone/>
              <a:defRPr sz="900" b="0" i="0" u="none" strike="noStrike" cap="none">
                <a:solidFill>
                  <a:schemeClr val="lt1"/>
                </a:solidFill>
                <a:latin typeface="Arial"/>
                <a:ea typeface="Arial"/>
                <a:cs typeface="Arial"/>
                <a:sym typeface="Arial"/>
              </a:defRPr>
            </a:lvl7pPr>
            <a:lvl8pPr marL="0" lvl="7" indent="0" algn="l">
              <a:lnSpc>
                <a:spcPct val="100000"/>
              </a:lnSpc>
              <a:spcBef>
                <a:spcPts val="0"/>
              </a:spcBef>
              <a:spcAft>
                <a:spcPts val="0"/>
              </a:spcAft>
              <a:buClr>
                <a:schemeClr val="lt1"/>
              </a:buClr>
              <a:buSzPts val="900"/>
              <a:buFont typeface="Arial"/>
              <a:buNone/>
              <a:defRPr sz="900" b="0" i="0" u="none" strike="noStrike" cap="none">
                <a:solidFill>
                  <a:schemeClr val="lt1"/>
                </a:solidFill>
                <a:latin typeface="Arial"/>
                <a:ea typeface="Arial"/>
                <a:cs typeface="Arial"/>
                <a:sym typeface="Arial"/>
              </a:defRPr>
            </a:lvl8pPr>
            <a:lvl9pPr marL="0" lvl="8" indent="0" algn="l">
              <a:lnSpc>
                <a:spcPct val="100000"/>
              </a:lnSpc>
              <a:spcBef>
                <a:spcPts val="0"/>
              </a:spcBef>
              <a:spcAft>
                <a:spcPts val="0"/>
              </a:spcAft>
              <a:buClr>
                <a:schemeClr val="lt1"/>
              </a:buClr>
              <a:buSzPts val="900"/>
              <a:buFont typeface="Arial"/>
              <a:buNone/>
              <a:defRPr sz="9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
        <p:nvSpPr>
          <p:cNvPr id="114" name="Google Shape;114;p18"/>
          <p:cNvSpPr txBox="1">
            <a:spLocks noGrp="1"/>
          </p:cNvSpPr>
          <p:nvPr>
            <p:ph type="body" idx="1"/>
          </p:nvPr>
        </p:nvSpPr>
        <p:spPr>
          <a:xfrm>
            <a:off x="457200" y="400051"/>
            <a:ext cx="6799217" cy="4029074"/>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1313"/>
              </a:spcBef>
              <a:spcAft>
                <a:spcPts val="0"/>
              </a:spcAft>
              <a:buClr>
                <a:schemeClr val="lt2"/>
              </a:buClr>
              <a:buSzPts val="4800"/>
              <a:buNone/>
              <a:defRPr sz="4800" b="1" i="0">
                <a:solidFill>
                  <a:schemeClr val="lt2"/>
                </a:solidFill>
              </a:defRPr>
            </a:lvl1pPr>
            <a:lvl2pPr marL="914400" lvl="1" indent="-228600" algn="ctr">
              <a:lnSpc>
                <a:spcPct val="100000"/>
              </a:lnSpc>
              <a:spcBef>
                <a:spcPts val="1313"/>
              </a:spcBef>
              <a:spcAft>
                <a:spcPts val="0"/>
              </a:spcAft>
              <a:buClr>
                <a:schemeClr val="lt1"/>
              </a:buClr>
              <a:buSzPts val="1600"/>
              <a:buNone/>
              <a:defRPr b="1" i="0">
                <a:solidFill>
                  <a:schemeClr val="lt1"/>
                </a:solidFill>
              </a:defRPr>
            </a:lvl2pPr>
            <a:lvl3pPr marL="1371600" lvl="2" indent="-228600" algn="ctr">
              <a:lnSpc>
                <a:spcPct val="100000"/>
              </a:lnSpc>
              <a:spcBef>
                <a:spcPts val="1313"/>
              </a:spcBef>
              <a:spcAft>
                <a:spcPts val="0"/>
              </a:spcAft>
              <a:buClr>
                <a:schemeClr val="lt1"/>
              </a:buClr>
              <a:buSzPts val="1600"/>
              <a:buNone/>
              <a:defRPr b="1" i="0">
                <a:solidFill>
                  <a:schemeClr val="lt1"/>
                </a:solidFill>
              </a:defRPr>
            </a:lvl3pPr>
            <a:lvl4pPr marL="1828800" lvl="3" indent="-228600" algn="ctr">
              <a:lnSpc>
                <a:spcPct val="100000"/>
              </a:lnSpc>
              <a:spcBef>
                <a:spcPts val="1313"/>
              </a:spcBef>
              <a:spcAft>
                <a:spcPts val="0"/>
              </a:spcAft>
              <a:buClr>
                <a:schemeClr val="lt1"/>
              </a:buClr>
              <a:buSzPts val="1600"/>
              <a:buNone/>
              <a:defRPr b="1" i="0">
                <a:solidFill>
                  <a:schemeClr val="lt1"/>
                </a:solidFill>
              </a:defRPr>
            </a:lvl4pPr>
            <a:lvl5pPr marL="2286000" lvl="4" indent="-228600" algn="ctr">
              <a:lnSpc>
                <a:spcPct val="100000"/>
              </a:lnSpc>
              <a:spcBef>
                <a:spcPts val="1313"/>
              </a:spcBef>
              <a:spcAft>
                <a:spcPts val="0"/>
              </a:spcAft>
              <a:buClr>
                <a:schemeClr val="lt1"/>
              </a:buClr>
              <a:buSzPts val="1600"/>
              <a:buNone/>
              <a:defRPr b="1" i="0">
                <a:solidFill>
                  <a:schemeClr val="lt1"/>
                </a:solidFill>
              </a:defRPr>
            </a:lvl5pPr>
            <a:lvl6pPr marL="2743200" lvl="5" indent="-342900" algn="l">
              <a:lnSpc>
                <a:spcPct val="90000"/>
              </a:lnSpc>
              <a:spcBef>
                <a:spcPts val="1313"/>
              </a:spcBef>
              <a:spcAft>
                <a:spcPts val="0"/>
              </a:spcAft>
              <a:buClr>
                <a:schemeClr val="dk1"/>
              </a:buClr>
              <a:buSzPts val="1800"/>
              <a:buChar char="•"/>
              <a:defRPr b="1"/>
            </a:lvl6pPr>
            <a:lvl7pPr marL="3200400" lvl="6" indent="-342900" algn="l">
              <a:lnSpc>
                <a:spcPct val="90000"/>
              </a:lnSpc>
              <a:spcBef>
                <a:spcPts val="1313"/>
              </a:spcBef>
              <a:spcAft>
                <a:spcPts val="0"/>
              </a:spcAft>
              <a:buClr>
                <a:schemeClr val="dk1"/>
              </a:buClr>
              <a:buSzPts val="1800"/>
              <a:buChar char="•"/>
              <a:defRPr b="1"/>
            </a:lvl7pPr>
            <a:lvl8pPr marL="3657600" lvl="7" indent="-342900" algn="l">
              <a:lnSpc>
                <a:spcPct val="90000"/>
              </a:lnSpc>
              <a:spcBef>
                <a:spcPts val="1313"/>
              </a:spcBef>
              <a:spcAft>
                <a:spcPts val="0"/>
              </a:spcAft>
              <a:buClr>
                <a:schemeClr val="dk1"/>
              </a:buClr>
              <a:buSzPts val="1800"/>
              <a:buChar char="•"/>
              <a:defRPr b="1"/>
            </a:lvl8pPr>
            <a:lvl9pPr marL="4114800" lvl="8" indent="-342900" algn="l">
              <a:lnSpc>
                <a:spcPct val="90000"/>
              </a:lnSpc>
              <a:spcBef>
                <a:spcPts val="1313"/>
              </a:spcBef>
              <a:spcAft>
                <a:spcPts val="0"/>
              </a:spcAft>
              <a:buClr>
                <a:schemeClr val="dk1"/>
              </a:buClr>
              <a:buSzPts val="1800"/>
              <a:buChar char="•"/>
              <a:defRPr b="1"/>
            </a:lvl9pPr>
          </a:lstStyle>
          <a:p>
            <a:endParaRPr/>
          </a:p>
        </p:txBody>
      </p:sp>
      <p:pic>
        <p:nvPicPr>
          <p:cNvPr id="115" name="Google Shape;115;p18" descr="A water tower with a round top&#10;&#10;AI-generated content may be incorrect."/>
          <p:cNvPicPr preferRelativeResize="0"/>
          <p:nvPr/>
        </p:nvPicPr>
        <p:blipFill rotWithShape="1">
          <a:blip r:embed="rId2">
            <a:alphaModFix/>
          </a:blip>
          <a:srcRect l="19764" t="17503" r="37449" b="7597"/>
          <a:stretch/>
        </p:blipFill>
        <p:spPr>
          <a:xfrm>
            <a:off x="6676010" y="0"/>
            <a:ext cx="2467990" cy="5143500"/>
          </a:xfrm>
          <a:prstGeom prst="rect">
            <a:avLst/>
          </a:prstGeom>
          <a:noFill/>
          <a:ln>
            <a:noFill/>
          </a:ln>
        </p:spPr>
      </p:pic>
      <p:cxnSp>
        <p:nvCxnSpPr>
          <p:cNvPr id="116" name="Google Shape;116;p18"/>
          <p:cNvCxnSpPr/>
          <p:nvPr/>
        </p:nvCxnSpPr>
        <p:spPr>
          <a:xfrm>
            <a:off x="124419" y="266844"/>
            <a:ext cx="6708181" cy="0"/>
          </a:xfrm>
          <a:prstGeom prst="straightConnector1">
            <a:avLst/>
          </a:prstGeom>
          <a:noFill/>
          <a:ln w="12700" cap="flat" cmpd="sng">
            <a:solidFill>
              <a:schemeClr val="lt1"/>
            </a:solidFill>
            <a:prstDash val="solid"/>
            <a:miter lim="400000"/>
            <a:headEnd type="none" w="sm" len="sm"/>
            <a:tailEnd type="none" w="sm" len="sm"/>
          </a:ln>
        </p:spPr>
      </p:cxnSp>
      <p:cxnSp>
        <p:nvCxnSpPr>
          <p:cNvPr id="117" name="Google Shape;117;p18"/>
          <p:cNvCxnSpPr/>
          <p:nvPr/>
        </p:nvCxnSpPr>
        <p:spPr>
          <a:xfrm rot="10800000">
            <a:off x="233679" y="129966"/>
            <a:ext cx="0" cy="1394036"/>
          </a:xfrm>
          <a:prstGeom prst="straightConnector1">
            <a:avLst/>
          </a:prstGeom>
          <a:noFill/>
          <a:ln w="12700" cap="flat" cmpd="sng">
            <a:solidFill>
              <a:schemeClr val="lt1"/>
            </a:solidFill>
            <a:prstDash val="solid"/>
            <a:miter lim="400000"/>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itle &amp; Photo">
  <p:cSld name="Title &amp; Photo">
    <p:bg>
      <p:bgPr>
        <a:solidFill>
          <a:srgbClr val="022851"/>
        </a:solidFill>
        <a:effectLst/>
      </p:bgPr>
    </p:bg>
    <p:spTree>
      <p:nvGrpSpPr>
        <p:cNvPr id="1" name="Shape 118"/>
        <p:cNvGrpSpPr/>
        <p:nvPr/>
      </p:nvGrpSpPr>
      <p:grpSpPr>
        <a:xfrm>
          <a:off x="0" y="0"/>
          <a:ext cx="0" cy="0"/>
          <a:chOff x="0" y="0"/>
          <a:chExt cx="0" cy="0"/>
        </a:xfrm>
      </p:grpSpPr>
      <p:sp>
        <p:nvSpPr>
          <p:cNvPr id="119" name="Google Shape;119;p19"/>
          <p:cNvSpPr>
            <a:spLocks noGrp="1"/>
          </p:cNvSpPr>
          <p:nvPr>
            <p:ph type="pic" idx="2"/>
          </p:nvPr>
        </p:nvSpPr>
        <p:spPr>
          <a:xfrm>
            <a:off x="0" y="0"/>
            <a:ext cx="9144000" cy="5143500"/>
          </a:xfrm>
          <a:prstGeom prst="rect">
            <a:avLst/>
          </a:prstGeom>
          <a:noFill/>
          <a:ln>
            <a:noFill/>
          </a:ln>
        </p:spPr>
      </p:sp>
      <p:sp>
        <p:nvSpPr>
          <p:cNvPr id="120" name="Google Shape;120;p19"/>
          <p:cNvSpPr txBox="1">
            <a:spLocks noGrp="1"/>
          </p:cNvSpPr>
          <p:nvPr>
            <p:ph type="body" idx="1"/>
          </p:nvPr>
        </p:nvSpPr>
        <p:spPr>
          <a:xfrm>
            <a:off x="457200" y="414802"/>
            <a:ext cx="5393991" cy="238867"/>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1313"/>
              </a:spcBef>
              <a:spcAft>
                <a:spcPts val="0"/>
              </a:spcAft>
              <a:buClr>
                <a:schemeClr val="lt2"/>
              </a:buClr>
              <a:buSzPts val="1100"/>
              <a:buNone/>
              <a:defRPr sz="1100" b="0" i="0">
                <a:solidFill>
                  <a:schemeClr val="lt2"/>
                </a:solidFill>
                <a:latin typeface="Arial"/>
                <a:ea typeface="Arial"/>
                <a:cs typeface="Arial"/>
                <a:sym typeface="Arial"/>
              </a:defRPr>
            </a:lvl1pPr>
            <a:lvl2pPr marL="914400" lvl="1" indent="-342900" algn="l">
              <a:lnSpc>
                <a:spcPct val="100000"/>
              </a:lnSpc>
              <a:spcBef>
                <a:spcPts val="1313"/>
              </a:spcBef>
              <a:spcAft>
                <a:spcPts val="0"/>
              </a:spcAft>
              <a:buClr>
                <a:schemeClr val="lt2"/>
              </a:buClr>
              <a:buSzPts val="1800"/>
              <a:buChar char="•"/>
              <a:defRPr>
                <a:solidFill>
                  <a:schemeClr val="lt2"/>
                </a:solidFill>
              </a:defRPr>
            </a:lvl2pPr>
            <a:lvl3pPr marL="1371600" lvl="2" indent="-342900" algn="l">
              <a:lnSpc>
                <a:spcPct val="100000"/>
              </a:lnSpc>
              <a:spcBef>
                <a:spcPts val="1313"/>
              </a:spcBef>
              <a:spcAft>
                <a:spcPts val="0"/>
              </a:spcAft>
              <a:buClr>
                <a:schemeClr val="lt2"/>
              </a:buClr>
              <a:buSzPts val="1800"/>
              <a:buChar char="•"/>
              <a:defRPr>
                <a:solidFill>
                  <a:schemeClr val="lt2"/>
                </a:solidFill>
              </a:defRPr>
            </a:lvl3pPr>
            <a:lvl4pPr marL="1828800" lvl="3" indent="-342900" algn="l">
              <a:lnSpc>
                <a:spcPct val="100000"/>
              </a:lnSpc>
              <a:spcBef>
                <a:spcPts val="1313"/>
              </a:spcBef>
              <a:spcAft>
                <a:spcPts val="0"/>
              </a:spcAft>
              <a:buClr>
                <a:schemeClr val="lt2"/>
              </a:buClr>
              <a:buSzPts val="1800"/>
              <a:buChar char="•"/>
              <a:defRPr>
                <a:solidFill>
                  <a:schemeClr val="lt2"/>
                </a:solidFill>
              </a:defRPr>
            </a:lvl4pPr>
            <a:lvl5pPr marL="2286000" lvl="4" indent="-342900" algn="l">
              <a:lnSpc>
                <a:spcPct val="100000"/>
              </a:lnSpc>
              <a:spcBef>
                <a:spcPts val="1313"/>
              </a:spcBef>
              <a:spcAft>
                <a:spcPts val="0"/>
              </a:spcAft>
              <a:buClr>
                <a:schemeClr val="lt2"/>
              </a:buClr>
              <a:buSzPts val="1800"/>
              <a:buChar char="•"/>
              <a:defRPr>
                <a:solidFill>
                  <a:schemeClr val="lt2"/>
                </a:solidFill>
              </a:defRPr>
            </a:lvl5pPr>
            <a:lvl6pPr marL="2743200" lvl="5" indent="-342900" algn="l">
              <a:lnSpc>
                <a:spcPct val="90000"/>
              </a:lnSpc>
              <a:spcBef>
                <a:spcPts val="1313"/>
              </a:spcBef>
              <a:spcAft>
                <a:spcPts val="0"/>
              </a:spcAft>
              <a:buClr>
                <a:schemeClr val="lt2"/>
              </a:buClr>
              <a:buSzPts val="1800"/>
              <a:buChar char="•"/>
              <a:defRPr>
                <a:solidFill>
                  <a:schemeClr val="lt2"/>
                </a:solidFill>
              </a:defRPr>
            </a:lvl6pPr>
            <a:lvl7pPr marL="3200400" lvl="6" indent="-342900" algn="l">
              <a:lnSpc>
                <a:spcPct val="90000"/>
              </a:lnSpc>
              <a:spcBef>
                <a:spcPts val="1313"/>
              </a:spcBef>
              <a:spcAft>
                <a:spcPts val="0"/>
              </a:spcAft>
              <a:buClr>
                <a:schemeClr val="lt2"/>
              </a:buClr>
              <a:buSzPts val="1800"/>
              <a:buChar char="•"/>
              <a:defRPr>
                <a:solidFill>
                  <a:schemeClr val="lt2"/>
                </a:solidFill>
              </a:defRPr>
            </a:lvl7pPr>
            <a:lvl8pPr marL="3657600" lvl="7" indent="-342900" algn="l">
              <a:lnSpc>
                <a:spcPct val="90000"/>
              </a:lnSpc>
              <a:spcBef>
                <a:spcPts val="1313"/>
              </a:spcBef>
              <a:spcAft>
                <a:spcPts val="0"/>
              </a:spcAft>
              <a:buClr>
                <a:schemeClr val="lt2"/>
              </a:buClr>
              <a:buSzPts val="1800"/>
              <a:buChar char="•"/>
              <a:defRPr>
                <a:solidFill>
                  <a:schemeClr val="lt2"/>
                </a:solidFill>
              </a:defRPr>
            </a:lvl8pPr>
            <a:lvl9pPr marL="4114800" lvl="8" indent="-342900" algn="l">
              <a:lnSpc>
                <a:spcPct val="90000"/>
              </a:lnSpc>
              <a:spcBef>
                <a:spcPts val="1313"/>
              </a:spcBef>
              <a:spcAft>
                <a:spcPts val="0"/>
              </a:spcAft>
              <a:buClr>
                <a:schemeClr val="lt2"/>
              </a:buClr>
              <a:buSzPts val="1800"/>
              <a:buChar char="•"/>
              <a:defRPr>
                <a:solidFill>
                  <a:schemeClr val="lt2"/>
                </a:solidFill>
              </a:defRPr>
            </a:lvl9pPr>
          </a:lstStyle>
          <a:p>
            <a:endParaRPr/>
          </a:p>
        </p:txBody>
      </p:sp>
      <p:sp>
        <p:nvSpPr>
          <p:cNvPr id="121" name="Google Shape;121;p19"/>
          <p:cNvSpPr txBox="1">
            <a:spLocks noGrp="1"/>
          </p:cNvSpPr>
          <p:nvPr>
            <p:ph type="body" idx="3"/>
          </p:nvPr>
        </p:nvSpPr>
        <p:spPr>
          <a:xfrm>
            <a:off x="457200" y="3075735"/>
            <a:ext cx="8229600" cy="4089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1313"/>
              </a:spcBef>
              <a:spcAft>
                <a:spcPts val="0"/>
              </a:spcAft>
              <a:buClr>
                <a:srgbClr val="FFBF00"/>
              </a:buClr>
              <a:buSzPts val="1800"/>
              <a:buNone/>
              <a:defRPr sz="1800" b="1" i="0">
                <a:solidFill>
                  <a:srgbClr val="FFBF00"/>
                </a:solidFill>
              </a:defRPr>
            </a:lvl1pPr>
            <a:lvl2pPr marL="914400" lvl="1" indent="-228600" algn="l">
              <a:lnSpc>
                <a:spcPct val="100000"/>
              </a:lnSpc>
              <a:spcBef>
                <a:spcPts val="1313"/>
              </a:spcBef>
              <a:spcAft>
                <a:spcPts val="0"/>
              </a:spcAft>
              <a:buClr>
                <a:schemeClr val="lt1"/>
              </a:buClr>
              <a:buSzPts val="1800"/>
              <a:buNone/>
              <a:defRPr sz="1800" b="1">
                <a:solidFill>
                  <a:schemeClr val="lt1"/>
                </a:solidFill>
              </a:defRPr>
            </a:lvl2pPr>
            <a:lvl3pPr marL="1371600" lvl="2" indent="-228600" algn="l">
              <a:lnSpc>
                <a:spcPct val="100000"/>
              </a:lnSpc>
              <a:spcBef>
                <a:spcPts val="1313"/>
              </a:spcBef>
              <a:spcAft>
                <a:spcPts val="0"/>
              </a:spcAft>
              <a:buClr>
                <a:schemeClr val="lt1"/>
              </a:buClr>
              <a:buSzPts val="1800"/>
              <a:buNone/>
              <a:defRPr sz="1800" b="1">
                <a:solidFill>
                  <a:schemeClr val="lt1"/>
                </a:solidFill>
              </a:defRPr>
            </a:lvl3pPr>
            <a:lvl4pPr marL="1828800" lvl="3" indent="-228600" algn="l">
              <a:lnSpc>
                <a:spcPct val="100000"/>
              </a:lnSpc>
              <a:spcBef>
                <a:spcPts val="1313"/>
              </a:spcBef>
              <a:spcAft>
                <a:spcPts val="0"/>
              </a:spcAft>
              <a:buClr>
                <a:schemeClr val="lt1"/>
              </a:buClr>
              <a:buSzPts val="1800"/>
              <a:buNone/>
              <a:defRPr sz="1800" b="1">
                <a:solidFill>
                  <a:schemeClr val="lt1"/>
                </a:solidFill>
              </a:defRPr>
            </a:lvl4pPr>
            <a:lvl5pPr marL="2286000" lvl="4" indent="-228600" algn="l">
              <a:lnSpc>
                <a:spcPct val="100000"/>
              </a:lnSpc>
              <a:spcBef>
                <a:spcPts val="1313"/>
              </a:spcBef>
              <a:spcAft>
                <a:spcPts val="0"/>
              </a:spcAft>
              <a:buClr>
                <a:schemeClr val="lt1"/>
              </a:buClr>
              <a:buSzPts val="1800"/>
              <a:buNone/>
              <a:defRPr sz="1800" b="1">
                <a:solidFill>
                  <a:schemeClr val="lt1"/>
                </a:solidFill>
              </a:defRPr>
            </a:lvl5pPr>
            <a:lvl6pPr marL="2743200" lvl="5" indent="-342900" algn="l">
              <a:lnSpc>
                <a:spcPct val="90000"/>
              </a:lnSpc>
              <a:spcBef>
                <a:spcPts val="1313"/>
              </a:spcBef>
              <a:spcAft>
                <a:spcPts val="0"/>
              </a:spcAft>
              <a:buClr>
                <a:schemeClr val="dk1"/>
              </a:buClr>
              <a:buSzPts val="1800"/>
              <a:buChar char="•"/>
              <a:defRPr sz="1800" b="1"/>
            </a:lvl6pPr>
            <a:lvl7pPr marL="3200400" lvl="6" indent="-342900" algn="l">
              <a:lnSpc>
                <a:spcPct val="90000"/>
              </a:lnSpc>
              <a:spcBef>
                <a:spcPts val="1313"/>
              </a:spcBef>
              <a:spcAft>
                <a:spcPts val="0"/>
              </a:spcAft>
              <a:buClr>
                <a:schemeClr val="dk1"/>
              </a:buClr>
              <a:buSzPts val="1800"/>
              <a:buChar char="•"/>
              <a:defRPr sz="1800" b="1"/>
            </a:lvl7pPr>
            <a:lvl8pPr marL="3657600" lvl="7" indent="-342900" algn="l">
              <a:lnSpc>
                <a:spcPct val="90000"/>
              </a:lnSpc>
              <a:spcBef>
                <a:spcPts val="1313"/>
              </a:spcBef>
              <a:spcAft>
                <a:spcPts val="0"/>
              </a:spcAft>
              <a:buClr>
                <a:schemeClr val="dk1"/>
              </a:buClr>
              <a:buSzPts val="1800"/>
              <a:buChar char="•"/>
              <a:defRPr sz="1800" b="1"/>
            </a:lvl8pPr>
            <a:lvl9pPr marL="4114800" lvl="8" indent="-342900" algn="l">
              <a:lnSpc>
                <a:spcPct val="90000"/>
              </a:lnSpc>
              <a:spcBef>
                <a:spcPts val="1313"/>
              </a:spcBef>
              <a:spcAft>
                <a:spcPts val="0"/>
              </a:spcAft>
              <a:buClr>
                <a:schemeClr val="dk1"/>
              </a:buClr>
              <a:buSzPts val="1800"/>
              <a:buChar char="•"/>
              <a:defRPr sz="1800" b="1"/>
            </a:lvl9pPr>
          </a:lstStyle>
          <a:p>
            <a:endParaRPr/>
          </a:p>
        </p:txBody>
      </p:sp>
      <p:sp>
        <p:nvSpPr>
          <p:cNvPr id="122" name="Google Shape;122;p19"/>
          <p:cNvSpPr txBox="1">
            <a:spLocks noGrp="1"/>
          </p:cNvSpPr>
          <p:nvPr>
            <p:ph type="title"/>
          </p:nvPr>
        </p:nvSpPr>
        <p:spPr>
          <a:xfrm>
            <a:off x="457200" y="1319212"/>
            <a:ext cx="8229600" cy="1743000"/>
          </a:xfrm>
          <a:prstGeom prst="rect">
            <a:avLst/>
          </a:prstGeom>
          <a:noFill/>
          <a:ln>
            <a:noFill/>
          </a:ln>
        </p:spPr>
        <p:txBody>
          <a:bodyPr spcFirstLastPara="1" wrap="square" lIns="0" tIns="0" rIns="0" bIns="0" anchor="b" anchorCtr="0">
            <a:normAutofit/>
          </a:bodyPr>
          <a:lstStyle>
            <a:lvl1pPr lvl="0" algn="l">
              <a:lnSpc>
                <a:spcPct val="80000"/>
              </a:lnSpc>
              <a:spcBef>
                <a:spcPts val="0"/>
              </a:spcBef>
              <a:spcAft>
                <a:spcPts val="0"/>
              </a:spcAft>
              <a:buClr>
                <a:srgbClr val="FFFFFF"/>
              </a:buClr>
              <a:buSzPts val="5200"/>
              <a:buFont typeface="Arial"/>
              <a:buNone/>
              <a:defRPr sz="5200">
                <a:solidFill>
                  <a:srgbClr val="FFFFFF"/>
                </a:solidFill>
              </a:defRPr>
            </a:lvl1pPr>
            <a:lvl2pPr lvl="1" algn="l">
              <a:lnSpc>
                <a:spcPct val="80000"/>
              </a:lnSpc>
              <a:spcBef>
                <a:spcPts val="0"/>
              </a:spcBef>
              <a:spcAft>
                <a:spcPts val="0"/>
              </a:spcAft>
              <a:buClr>
                <a:srgbClr val="182B49"/>
              </a:buClr>
              <a:buSzPts val="1800"/>
              <a:buNone/>
              <a:defRPr/>
            </a:lvl2pPr>
            <a:lvl3pPr lvl="2" algn="l">
              <a:lnSpc>
                <a:spcPct val="80000"/>
              </a:lnSpc>
              <a:spcBef>
                <a:spcPts val="0"/>
              </a:spcBef>
              <a:spcAft>
                <a:spcPts val="0"/>
              </a:spcAft>
              <a:buClr>
                <a:srgbClr val="182B49"/>
              </a:buClr>
              <a:buSzPts val="1800"/>
              <a:buNone/>
              <a:defRPr/>
            </a:lvl3pPr>
            <a:lvl4pPr lvl="3" algn="l">
              <a:lnSpc>
                <a:spcPct val="80000"/>
              </a:lnSpc>
              <a:spcBef>
                <a:spcPts val="0"/>
              </a:spcBef>
              <a:spcAft>
                <a:spcPts val="0"/>
              </a:spcAft>
              <a:buClr>
                <a:srgbClr val="182B49"/>
              </a:buClr>
              <a:buSzPts val="1800"/>
              <a:buNone/>
              <a:defRPr/>
            </a:lvl4pPr>
            <a:lvl5pPr lvl="4" algn="l">
              <a:lnSpc>
                <a:spcPct val="80000"/>
              </a:lnSpc>
              <a:spcBef>
                <a:spcPts val="0"/>
              </a:spcBef>
              <a:spcAft>
                <a:spcPts val="0"/>
              </a:spcAft>
              <a:buClr>
                <a:srgbClr val="182B49"/>
              </a:buClr>
              <a:buSzPts val="1800"/>
              <a:buNone/>
              <a:defRPr/>
            </a:lvl5pPr>
            <a:lvl6pPr lvl="5" algn="l">
              <a:lnSpc>
                <a:spcPct val="80000"/>
              </a:lnSpc>
              <a:spcBef>
                <a:spcPts val="0"/>
              </a:spcBef>
              <a:spcAft>
                <a:spcPts val="0"/>
              </a:spcAft>
              <a:buClr>
                <a:srgbClr val="182B49"/>
              </a:buClr>
              <a:buSzPts val="1800"/>
              <a:buNone/>
              <a:defRPr/>
            </a:lvl6pPr>
            <a:lvl7pPr lvl="6" algn="l">
              <a:lnSpc>
                <a:spcPct val="80000"/>
              </a:lnSpc>
              <a:spcBef>
                <a:spcPts val="0"/>
              </a:spcBef>
              <a:spcAft>
                <a:spcPts val="0"/>
              </a:spcAft>
              <a:buClr>
                <a:srgbClr val="182B49"/>
              </a:buClr>
              <a:buSzPts val="1800"/>
              <a:buNone/>
              <a:defRPr/>
            </a:lvl7pPr>
            <a:lvl8pPr lvl="7" algn="l">
              <a:lnSpc>
                <a:spcPct val="80000"/>
              </a:lnSpc>
              <a:spcBef>
                <a:spcPts val="0"/>
              </a:spcBef>
              <a:spcAft>
                <a:spcPts val="0"/>
              </a:spcAft>
              <a:buClr>
                <a:srgbClr val="182B49"/>
              </a:buClr>
              <a:buSzPts val="1800"/>
              <a:buNone/>
              <a:defRPr/>
            </a:lvl8pPr>
            <a:lvl9pPr lvl="8" algn="l">
              <a:lnSpc>
                <a:spcPct val="80000"/>
              </a:lnSpc>
              <a:spcBef>
                <a:spcPts val="0"/>
              </a:spcBef>
              <a:spcAft>
                <a:spcPts val="0"/>
              </a:spcAft>
              <a:buClr>
                <a:srgbClr val="182B49"/>
              </a:buClr>
              <a:buSzPts val="1800"/>
              <a:buNone/>
              <a:defRPr/>
            </a:lvl9pPr>
          </a:lstStyle>
          <a:p>
            <a:endParaRPr/>
          </a:p>
        </p:txBody>
      </p:sp>
      <p:cxnSp>
        <p:nvCxnSpPr>
          <p:cNvPr id="123" name="Google Shape;123;p19"/>
          <p:cNvCxnSpPr/>
          <p:nvPr/>
        </p:nvCxnSpPr>
        <p:spPr>
          <a:xfrm>
            <a:off x="3108960" y="4159064"/>
            <a:ext cx="5871900" cy="0"/>
          </a:xfrm>
          <a:prstGeom prst="straightConnector1">
            <a:avLst/>
          </a:prstGeom>
          <a:noFill/>
          <a:ln w="12700" cap="flat" cmpd="sng">
            <a:solidFill>
              <a:schemeClr val="lt1"/>
            </a:solidFill>
            <a:prstDash val="solid"/>
            <a:miter lim="400000"/>
            <a:headEnd type="none" w="sm" len="sm"/>
            <a:tailEnd type="none" w="sm" len="sm"/>
          </a:ln>
        </p:spPr>
      </p:cxnSp>
      <p:cxnSp>
        <p:nvCxnSpPr>
          <p:cNvPr id="124" name="Google Shape;124;p19"/>
          <p:cNvCxnSpPr/>
          <p:nvPr/>
        </p:nvCxnSpPr>
        <p:spPr>
          <a:xfrm rot="10800000">
            <a:off x="8879839" y="3550114"/>
            <a:ext cx="0" cy="718500"/>
          </a:xfrm>
          <a:prstGeom prst="straightConnector1">
            <a:avLst/>
          </a:prstGeom>
          <a:noFill/>
          <a:ln w="12700" cap="flat" cmpd="sng">
            <a:solidFill>
              <a:schemeClr val="lt1"/>
            </a:solidFill>
            <a:prstDash val="solid"/>
            <a:miter lim="400000"/>
            <a:headEnd type="none" w="sm" len="sm"/>
            <a:tailEnd type="none" w="sm" len="sm"/>
          </a:ln>
        </p:spPr>
      </p:cxnSp>
      <p:sp>
        <p:nvSpPr>
          <p:cNvPr id="125" name="Google Shape;125;p19"/>
          <p:cNvSpPr>
            <a:spLocks noGrp="1"/>
          </p:cNvSpPr>
          <p:nvPr>
            <p:ph type="pic" idx="4"/>
          </p:nvPr>
        </p:nvSpPr>
        <p:spPr>
          <a:xfrm>
            <a:off x="6819843" y="286172"/>
            <a:ext cx="2009775" cy="344267"/>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Agenda Simple">
  <p:cSld name="Agenda Simple">
    <p:spTree>
      <p:nvGrpSpPr>
        <p:cNvPr id="1" name="Shape 126"/>
        <p:cNvGrpSpPr/>
        <p:nvPr/>
      </p:nvGrpSpPr>
      <p:grpSpPr>
        <a:xfrm>
          <a:off x="0" y="0"/>
          <a:ext cx="0" cy="0"/>
          <a:chOff x="0" y="0"/>
          <a:chExt cx="0" cy="0"/>
        </a:xfrm>
      </p:grpSpPr>
      <p:sp>
        <p:nvSpPr>
          <p:cNvPr id="127" name="Google Shape;127;p20"/>
          <p:cNvSpPr txBox="1">
            <a:spLocks noGrp="1"/>
          </p:cNvSpPr>
          <p:nvPr>
            <p:ph type="title"/>
          </p:nvPr>
        </p:nvSpPr>
        <p:spPr>
          <a:xfrm>
            <a:off x="457200" y="478536"/>
            <a:ext cx="6375300" cy="657300"/>
          </a:xfrm>
          <a:prstGeom prst="rect">
            <a:avLst/>
          </a:prstGeom>
          <a:noFill/>
          <a:ln>
            <a:noFill/>
          </a:ln>
        </p:spPr>
        <p:txBody>
          <a:bodyPr spcFirstLastPara="1" wrap="square" lIns="0" tIns="0" rIns="0" bIns="0" anchor="t" anchorCtr="0">
            <a:normAutofit/>
          </a:bodyPr>
          <a:lstStyle>
            <a:lvl1pPr lvl="0" algn="l">
              <a:lnSpc>
                <a:spcPct val="80000"/>
              </a:lnSpc>
              <a:spcBef>
                <a:spcPts val="0"/>
              </a:spcBef>
              <a:spcAft>
                <a:spcPts val="0"/>
              </a:spcAft>
              <a:buClr>
                <a:srgbClr val="022851"/>
              </a:buClr>
              <a:buSzPts val="1800"/>
              <a:buNone/>
              <a:defRPr/>
            </a:lvl1pPr>
            <a:lvl2pPr lvl="1" algn="l">
              <a:lnSpc>
                <a:spcPct val="80000"/>
              </a:lnSpc>
              <a:spcBef>
                <a:spcPts val="0"/>
              </a:spcBef>
              <a:spcAft>
                <a:spcPts val="0"/>
              </a:spcAft>
              <a:buClr>
                <a:srgbClr val="182B49"/>
              </a:buClr>
              <a:buSzPts val="1800"/>
              <a:buNone/>
              <a:defRPr/>
            </a:lvl2pPr>
            <a:lvl3pPr lvl="2" algn="l">
              <a:lnSpc>
                <a:spcPct val="80000"/>
              </a:lnSpc>
              <a:spcBef>
                <a:spcPts val="0"/>
              </a:spcBef>
              <a:spcAft>
                <a:spcPts val="0"/>
              </a:spcAft>
              <a:buClr>
                <a:srgbClr val="182B49"/>
              </a:buClr>
              <a:buSzPts val="1800"/>
              <a:buNone/>
              <a:defRPr/>
            </a:lvl3pPr>
            <a:lvl4pPr lvl="3" algn="l">
              <a:lnSpc>
                <a:spcPct val="80000"/>
              </a:lnSpc>
              <a:spcBef>
                <a:spcPts val="0"/>
              </a:spcBef>
              <a:spcAft>
                <a:spcPts val="0"/>
              </a:spcAft>
              <a:buClr>
                <a:srgbClr val="182B49"/>
              </a:buClr>
              <a:buSzPts val="1800"/>
              <a:buNone/>
              <a:defRPr/>
            </a:lvl4pPr>
            <a:lvl5pPr lvl="4" algn="l">
              <a:lnSpc>
                <a:spcPct val="80000"/>
              </a:lnSpc>
              <a:spcBef>
                <a:spcPts val="0"/>
              </a:spcBef>
              <a:spcAft>
                <a:spcPts val="0"/>
              </a:spcAft>
              <a:buClr>
                <a:srgbClr val="182B49"/>
              </a:buClr>
              <a:buSzPts val="1800"/>
              <a:buNone/>
              <a:defRPr/>
            </a:lvl5pPr>
            <a:lvl6pPr lvl="5" algn="l">
              <a:lnSpc>
                <a:spcPct val="80000"/>
              </a:lnSpc>
              <a:spcBef>
                <a:spcPts val="0"/>
              </a:spcBef>
              <a:spcAft>
                <a:spcPts val="0"/>
              </a:spcAft>
              <a:buClr>
                <a:srgbClr val="182B49"/>
              </a:buClr>
              <a:buSzPts val="1800"/>
              <a:buNone/>
              <a:defRPr/>
            </a:lvl6pPr>
            <a:lvl7pPr lvl="6" algn="l">
              <a:lnSpc>
                <a:spcPct val="80000"/>
              </a:lnSpc>
              <a:spcBef>
                <a:spcPts val="0"/>
              </a:spcBef>
              <a:spcAft>
                <a:spcPts val="0"/>
              </a:spcAft>
              <a:buClr>
                <a:srgbClr val="182B49"/>
              </a:buClr>
              <a:buSzPts val="1800"/>
              <a:buNone/>
              <a:defRPr/>
            </a:lvl7pPr>
            <a:lvl8pPr lvl="7" algn="l">
              <a:lnSpc>
                <a:spcPct val="80000"/>
              </a:lnSpc>
              <a:spcBef>
                <a:spcPts val="0"/>
              </a:spcBef>
              <a:spcAft>
                <a:spcPts val="0"/>
              </a:spcAft>
              <a:buClr>
                <a:srgbClr val="182B49"/>
              </a:buClr>
              <a:buSzPts val="1800"/>
              <a:buNone/>
              <a:defRPr/>
            </a:lvl8pPr>
            <a:lvl9pPr lvl="8" algn="l">
              <a:lnSpc>
                <a:spcPct val="80000"/>
              </a:lnSpc>
              <a:spcBef>
                <a:spcPts val="0"/>
              </a:spcBef>
              <a:spcAft>
                <a:spcPts val="0"/>
              </a:spcAft>
              <a:buClr>
                <a:srgbClr val="182B49"/>
              </a:buClr>
              <a:buSzPts val="1800"/>
              <a:buNone/>
              <a:defRPr/>
            </a:lvl9pPr>
          </a:lstStyle>
          <a:p>
            <a:endParaRPr/>
          </a:p>
        </p:txBody>
      </p:sp>
      <p:sp>
        <p:nvSpPr>
          <p:cNvPr id="128" name="Google Shape;128;p20"/>
          <p:cNvSpPr txBox="1">
            <a:spLocks noGrp="1"/>
          </p:cNvSpPr>
          <p:nvPr>
            <p:ph type="body" idx="1"/>
          </p:nvPr>
        </p:nvSpPr>
        <p:spPr>
          <a:xfrm>
            <a:off x="457200" y="1300175"/>
            <a:ext cx="8229600" cy="2668800"/>
          </a:xfrm>
          <a:prstGeom prst="rect">
            <a:avLst/>
          </a:prstGeom>
          <a:noFill/>
          <a:ln>
            <a:noFill/>
          </a:ln>
        </p:spPr>
        <p:txBody>
          <a:bodyPr spcFirstLastPara="1" wrap="square" lIns="0" tIns="0" rIns="0" bIns="0" anchor="t" anchorCtr="0">
            <a:normAutofit/>
          </a:bodyPr>
          <a:lstStyle>
            <a:lvl1pPr marL="457200" lvl="0" indent="-330200" algn="l">
              <a:lnSpc>
                <a:spcPct val="100000"/>
              </a:lnSpc>
              <a:spcBef>
                <a:spcPts val="1313"/>
              </a:spcBef>
              <a:spcAft>
                <a:spcPts val="0"/>
              </a:spcAft>
              <a:buClr>
                <a:srgbClr val="022851"/>
              </a:buClr>
              <a:buSzPts val="1600"/>
              <a:buChar char="•"/>
              <a:defRPr/>
            </a:lvl1pPr>
            <a:lvl2pPr marL="914400" lvl="1" indent="-330200" algn="l">
              <a:lnSpc>
                <a:spcPct val="100000"/>
              </a:lnSpc>
              <a:spcBef>
                <a:spcPts val="1313"/>
              </a:spcBef>
              <a:spcAft>
                <a:spcPts val="0"/>
              </a:spcAft>
              <a:buClr>
                <a:srgbClr val="022851"/>
              </a:buClr>
              <a:buSzPts val="1600"/>
              <a:buChar char="•"/>
              <a:defRPr/>
            </a:lvl2pPr>
            <a:lvl3pPr marL="1371600" lvl="2" indent="-330200" algn="l">
              <a:lnSpc>
                <a:spcPct val="100000"/>
              </a:lnSpc>
              <a:spcBef>
                <a:spcPts val="1313"/>
              </a:spcBef>
              <a:spcAft>
                <a:spcPts val="0"/>
              </a:spcAft>
              <a:buClr>
                <a:srgbClr val="022851"/>
              </a:buClr>
              <a:buSzPts val="1600"/>
              <a:buChar char="•"/>
              <a:defRPr/>
            </a:lvl3pPr>
            <a:lvl4pPr marL="1828800" lvl="3" indent="-330200" algn="l">
              <a:lnSpc>
                <a:spcPct val="100000"/>
              </a:lnSpc>
              <a:spcBef>
                <a:spcPts val="1313"/>
              </a:spcBef>
              <a:spcAft>
                <a:spcPts val="0"/>
              </a:spcAft>
              <a:buClr>
                <a:srgbClr val="022851"/>
              </a:buClr>
              <a:buSzPts val="1600"/>
              <a:buChar char="•"/>
              <a:defRPr/>
            </a:lvl4pPr>
            <a:lvl5pPr marL="2286000" lvl="4" indent="-330200" algn="l">
              <a:lnSpc>
                <a:spcPct val="100000"/>
              </a:lnSpc>
              <a:spcBef>
                <a:spcPts val="1313"/>
              </a:spcBef>
              <a:spcAft>
                <a:spcPts val="0"/>
              </a:spcAft>
              <a:buClr>
                <a:srgbClr val="022851"/>
              </a:buClr>
              <a:buSzPts val="1600"/>
              <a:buChar char="•"/>
              <a:defRPr/>
            </a:lvl5pPr>
            <a:lvl6pPr marL="2743200" lvl="5" indent="-330200" algn="l">
              <a:lnSpc>
                <a:spcPct val="90000"/>
              </a:lnSpc>
              <a:spcBef>
                <a:spcPts val="1313"/>
              </a:spcBef>
              <a:spcAft>
                <a:spcPts val="0"/>
              </a:spcAft>
              <a:buClr>
                <a:schemeClr val="dk1"/>
              </a:buClr>
              <a:buSzPts val="1600"/>
              <a:buChar char="•"/>
              <a:defRPr sz="1600"/>
            </a:lvl6pPr>
            <a:lvl7pPr marL="3200400" lvl="6" indent="-330200" algn="l">
              <a:lnSpc>
                <a:spcPct val="90000"/>
              </a:lnSpc>
              <a:spcBef>
                <a:spcPts val="1313"/>
              </a:spcBef>
              <a:spcAft>
                <a:spcPts val="0"/>
              </a:spcAft>
              <a:buClr>
                <a:schemeClr val="dk1"/>
              </a:buClr>
              <a:buSzPts val="1600"/>
              <a:buChar char="•"/>
              <a:defRPr sz="1600"/>
            </a:lvl7pPr>
            <a:lvl8pPr marL="3657600" lvl="7" indent="-330200" algn="l">
              <a:lnSpc>
                <a:spcPct val="90000"/>
              </a:lnSpc>
              <a:spcBef>
                <a:spcPts val="1313"/>
              </a:spcBef>
              <a:spcAft>
                <a:spcPts val="0"/>
              </a:spcAft>
              <a:buClr>
                <a:schemeClr val="dk1"/>
              </a:buClr>
              <a:buSzPts val="1600"/>
              <a:buChar char="•"/>
              <a:defRPr sz="1600"/>
            </a:lvl8pPr>
            <a:lvl9pPr marL="4114800" lvl="8" indent="-330200" algn="l">
              <a:lnSpc>
                <a:spcPct val="90000"/>
              </a:lnSpc>
              <a:spcBef>
                <a:spcPts val="1313"/>
              </a:spcBef>
              <a:spcAft>
                <a:spcPts val="0"/>
              </a:spcAft>
              <a:buClr>
                <a:schemeClr val="dk1"/>
              </a:buClr>
              <a:buSzPts val="1600"/>
              <a:buChar char="•"/>
              <a:defRPr sz="1600"/>
            </a:lvl9pPr>
          </a:lstStyle>
          <a:p>
            <a:endParaRPr/>
          </a:p>
        </p:txBody>
      </p:sp>
      <p:sp>
        <p:nvSpPr>
          <p:cNvPr id="129" name="Google Shape;129;p20"/>
          <p:cNvSpPr txBox="1">
            <a:spLocks noGrp="1"/>
          </p:cNvSpPr>
          <p:nvPr>
            <p:ph type="ftr" idx="11"/>
          </p:nvPr>
        </p:nvSpPr>
        <p:spPr>
          <a:xfrm>
            <a:off x="457199" y="4133325"/>
            <a:ext cx="2010900" cy="219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900"/>
              <a:buFont typeface="Arial"/>
              <a:buNone/>
              <a:defRPr b="0" i="0">
                <a:solidFill>
                  <a:schemeClr val="dk1"/>
                </a:solidFill>
              </a:defRPr>
            </a:lvl1pPr>
            <a:lvl2pPr lvl="1" algn="ctr">
              <a:lnSpc>
                <a:spcPct val="100000"/>
              </a:lnSpc>
              <a:spcBef>
                <a:spcPts val="0"/>
              </a:spcBef>
              <a:spcAft>
                <a:spcPts val="0"/>
              </a:spcAft>
              <a:buClr>
                <a:srgbClr val="5E5E5E"/>
              </a:buClr>
              <a:buSzPts val="1800"/>
              <a:buNone/>
              <a:defRPr/>
            </a:lvl2pPr>
            <a:lvl3pPr lvl="2" algn="ctr">
              <a:lnSpc>
                <a:spcPct val="100000"/>
              </a:lnSpc>
              <a:spcBef>
                <a:spcPts val="0"/>
              </a:spcBef>
              <a:spcAft>
                <a:spcPts val="0"/>
              </a:spcAft>
              <a:buClr>
                <a:srgbClr val="5E5E5E"/>
              </a:buClr>
              <a:buSzPts val="1800"/>
              <a:buNone/>
              <a:defRPr/>
            </a:lvl3pPr>
            <a:lvl4pPr lvl="3" algn="ctr">
              <a:lnSpc>
                <a:spcPct val="100000"/>
              </a:lnSpc>
              <a:spcBef>
                <a:spcPts val="0"/>
              </a:spcBef>
              <a:spcAft>
                <a:spcPts val="0"/>
              </a:spcAft>
              <a:buClr>
                <a:srgbClr val="5E5E5E"/>
              </a:buClr>
              <a:buSzPts val="1800"/>
              <a:buNone/>
              <a:defRPr/>
            </a:lvl4pPr>
            <a:lvl5pPr lvl="4" algn="ctr">
              <a:lnSpc>
                <a:spcPct val="100000"/>
              </a:lnSpc>
              <a:spcBef>
                <a:spcPts val="0"/>
              </a:spcBef>
              <a:spcAft>
                <a:spcPts val="0"/>
              </a:spcAft>
              <a:buClr>
                <a:srgbClr val="5E5E5E"/>
              </a:buClr>
              <a:buSzPts val="1800"/>
              <a:buNone/>
              <a:defRPr/>
            </a:lvl5pPr>
            <a:lvl6pPr lvl="5" algn="ctr">
              <a:lnSpc>
                <a:spcPct val="100000"/>
              </a:lnSpc>
              <a:spcBef>
                <a:spcPts val="0"/>
              </a:spcBef>
              <a:spcAft>
                <a:spcPts val="0"/>
              </a:spcAft>
              <a:buClr>
                <a:srgbClr val="5E5E5E"/>
              </a:buClr>
              <a:buSzPts val="1800"/>
              <a:buNone/>
              <a:defRPr/>
            </a:lvl6pPr>
            <a:lvl7pPr lvl="6" algn="ctr">
              <a:lnSpc>
                <a:spcPct val="100000"/>
              </a:lnSpc>
              <a:spcBef>
                <a:spcPts val="0"/>
              </a:spcBef>
              <a:spcAft>
                <a:spcPts val="0"/>
              </a:spcAft>
              <a:buClr>
                <a:srgbClr val="5E5E5E"/>
              </a:buClr>
              <a:buSzPts val="1800"/>
              <a:buNone/>
              <a:defRPr/>
            </a:lvl7pPr>
            <a:lvl8pPr lvl="7" algn="ctr">
              <a:lnSpc>
                <a:spcPct val="100000"/>
              </a:lnSpc>
              <a:spcBef>
                <a:spcPts val="0"/>
              </a:spcBef>
              <a:spcAft>
                <a:spcPts val="0"/>
              </a:spcAft>
              <a:buClr>
                <a:srgbClr val="5E5E5E"/>
              </a:buClr>
              <a:buSzPts val="1800"/>
              <a:buNone/>
              <a:defRPr/>
            </a:lvl8pPr>
            <a:lvl9pPr lvl="8" algn="ctr">
              <a:lnSpc>
                <a:spcPct val="100000"/>
              </a:lnSpc>
              <a:spcBef>
                <a:spcPts val="0"/>
              </a:spcBef>
              <a:spcAft>
                <a:spcPts val="0"/>
              </a:spcAft>
              <a:buClr>
                <a:srgbClr val="5E5E5E"/>
              </a:buClr>
              <a:buSzPts val="1800"/>
              <a:buNone/>
              <a:defRPr/>
            </a:lvl9pPr>
          </a:lstStyle>
          <a:p>
            <a:endParaRPr/>
          </a:p>
        </p:txBody>
      </p:sp>
      <p:sp>
        <p:nvSpPr>
          <p:cNvPr id="130" name="Google Shape;130;p20"/>
          <p:cNvSpPr txBox="1">
            <a:spLocks noGrp="1"/>
          </p:cNvSpPr>
          <p:nvPr>
            <p:ph type="sldNum" idx="12"/>
          </p:nvPr>
        </p:nvSpPr>
        <p:spPr>
          <a:xfrm>
            <a:off x="182880" y="4133325"/>
            <a:ext cx="274200" cy="219000"/>
          </a:xfrm>
          <a:prstGeom prst="rect">
            <a:avLst/>
          </a:prstGeom>
          <a:noFill/>
          <a:ln>
            <a:noFill/>
          </a:ln>
        </p:spPr>
        <p:txBody>
          <a:bodyPr spcFirstLastPara="1" wrap="square" lIns="0" tIns="0" rIns="0" bIns="0" anchor="ctr" anchorCtr="0">
            <a:noAutofit/>
          </a:bodyPr>
          <a:lstStyle>
            <a:lvl1pPr marL="0" lvl="0"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1pPr>
            <a:lvl2pPr marL="0" lvl="1"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2pPr>
            <a:lvl3pPr marL="0" lvl="2"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3pPr>
            <a:lvl4pPr marL="0" lvl="3"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4pPr>
            <a:lvl5pPr marL="0" lvl="4"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0" lvl="5"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0" lvl="6"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0" lvl="7"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0" lvl="8"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cxnSp>
        <p:nvCxnSpPr>
          <p:cNvPr id="131" name="Google Shape;131;p20"/>
          <p:cNvCxnSpPr/>
          <p:nvPr/>
        </p:nvCxnSpPr>
        <p:spPr>
          <a:xfrm>
            <a:off x="124419" y="266844"/>
            <a:ext cx="6708181" cy="0"/>
          </a:xfrm>
          <a:prstGeom prst="straightConnector1">
            <a:avLst/>
          </a:prstGeom>
          <a:noFill/>
          <a:ln w="12700" cap="flat" cmpd="sng">
            <a:solidFill>
              <a:schemeClr val="lt1"/>
            </a:solidFill>
            <a:prstDash val="solid"/>
            <a:miter lim="400000"/>
            <a:headEnd type="none" w="sm" len="sm"/>
            <a:tailEnd type="none" w="sm" len="sm"/>
          </a:ln>
        </p:spPr>
      </p:cxnSp>
      <p:cxnSp>
        <p:nvCxnSpPr>
          <p:cNvPr id="132" name="Google Shape;132;p20"/>
          <p:cNvCxnSpPr/>
          <p:nvPr/>
        </p:nvCxnSpPr>
        <p:spPr>
          <a:xfrm rot="10800000">
            <a:off x="233679" y="129966"/>
            <a:ext cx="0" cy="1394036"/>
          </a:xfrm>
          <a:prstGeom prst="straightConnector1">
            <a:avLst/>
          </a:prstGeom>
          <a:noFill/>
          <a:ln w="12700" cap="flat" cmpd="sng">
            <a:solidFill>
              <a:schemeClr val="lt1"/>
            </a:solidFill>
            <a:prstDash val="solid"/>
            <a:miter lim="400000"/>
            <a:headEnd type="none" w="sm" len="sm"/>
            <a:tailEnd type="none" w="sm" len="sm"/>
          </a:ln>
        </p:spPr>
      </p:cxnSp>
      <p:cxnSp>
        <p:nvCxnSpPr>
          <p:cNvPr id="133" name="Google Shape;133;p20"/>
          <p:cNvCxnSpPr/>
          <p:nvPr/>
        </p:nvCxnSpPr>
        <p:spPr>
          <a:xfrm>
            <a:off x="3108960" y="4201184"/>
            <a:ext cx="5871900" cy="0"/>
          </a:xfrm>
          <a:prstGeom prst="straightConnector1">
            <a:avLst/>
          </a:prstGeom>
          <a:noFill/>
          <a:ln w="12700" cap="flat" cmpd="sng">
            <a:solidFill>
              <a:schemeClr val="lt1"/>
            </a:solidFill>
            <a:prstDash val="solid"/>
            <a:miter lim="400000"/>
            <a:headEnd type="none" w="sm" len="sm"/>
            <a:tailEnd type="none" w="sm" len="sm"/>
          </a:ln>
        </p:spPr>
      </p:cxnSp>
      <p:cxnSp>
        <p:nvCxnSpPr>
          <p:cNvPr id="134" name="Google Shape;134;p20"/>
          <p:cNvCxnSpPr/>
          <p:nvPr/>
        </p:nvCxnSpPr>
        <p:spPr>
          <a:xfrm rot="10800000">
            <a:off x="8879839" y="3592234"/>
            <a:ext cx="0" cy="718500"/>
          </a:xfrm>
          <a:prstGeom prst="straightConnector1">
            <a:avLst/>
          </a:prstGeom>
          <a:noFill/>
          <a:ln w="12700" cap="flat" cmpd="sng">
            <a:solidFill>
              <a:schemeClr val="lt1"/>
            </a:solidFill>
            <a:prstDash val="solid"/>
            <a:miter lim="400000"/>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mp; Photo Alt">
  <p:cSld name="Title &amp; Photo Alt">
    <p:spTree>
      <p:nvGrpSpPr>
        <p:cNvPr id="1" name="Shape 135"/>
        <p:cNvGrpSpPr/>
        <p:nvPr/>
      </p:nvGrpSpPr>
      <p:grpSpPr>
        <a:xfrm>
          <a:off x="0" y="0"/>
          <a:ext cx="0" cy="0"/>
          <a:chOff x="0" y="0"/>
          <a:chExt cx="0" cy="0"/>
        </a:xfrm>
      </p:grpSpPr>
      <p:sp>
        <p:nvSpPr>
          <p:cNvPr id="136" name="Google Shape;136;p21"/>
          <p:cNvSpPr>
            <a:spLocks noGrp="1"/>
          </p:cNvSpPr>
          <p:nvPr>
            <p:ph type="pic" idx="2"/>
          </p:nvPr>
        </p:nvSpPr>
        <p:spPr>
          <a:xfrm>
            <a:off x="0" y="0"/>
            <a:ext cx="4572000" cy="4393200"/>
          </a:xfrm>
          <a:prstGeom prst="rect">
            <a:avLst/>
          </a:prstGeom>
          <a:noFill/>
          <a:ln>
            <a:noFill/>
          </a:ln>
        </p:spPr>
      </p:sp>
      <p:sp>
        <p:nvSpPr>
          <p:cNvPr id="137" name="Google Shape;137;p21"/>
          <p:cNvSpPr txBox="1">
            <a:spLocks noGrp="1"/>
          </p:cNvSpPr>
          <p:nvPr>
            <p:ph type="body" idx="1"/>
          </p:nvPr>
        </p:nvSpPr>
        <p:spPr>
          <a:xfrm>
            <a:off x="5001966" y="2336800"/>
            <a:ext cx="3684900" cy="19500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1313"/>
              </a:spcBef>
              <a:spcAft>
                <a:spcPts val="0"/>
              </a:spcAft>
              <a:buClr>
                <a:srgbClr val="182B49"/>
              </a:buClr>
              <a:buSzPts val="1600"/>
              <a:buNone/>
              <a:defRPr i="0">
                <a:solidFill>
                  <a:srgbClr val="182B49"/>
                </a:solidFill>
              </a:defRPr>
            </a:lvl1pPr>
            <a:lvl2pPr marL="914400" lvl="1" indent="-228600" algn="l">
              <a:lnSpc>
                <a:spcPct val="100000"/>
              </a:lnSpc>
              <a:spcBef>
                <a:spcPts val="1313"/>
              </a:spcBef>
              <a:spcAft>
                <a:spcPts val="0"/>
              </a:spcAft>
              <a:buClr>
                <a:srgbClr val="182B49"/>
              </a:buClr>
              <a:buSzPts val="1600"/>
              <a:buNone/>
              <a:defRPr>
                <a:solidFill>
                  <a:srgbClr val="182B49"/>
                </a:solidFill>
              </a:defRPr>
            </a:lvl2pPr>
            <a:lvl3pPr marL="1371600" lvl="2" indent="-228600" algn="l">
              <a:lnSpc>
                <a:spcPct val="100000"/>
              </a:lnSpc>
              <a:spcBef>
                <a:spcPts val="1313"/>
              </a:spcBef>
              <a:spcAft>
                <a:spcPts val="0"/>
              </a:spcAft>
              <a:buClr>
                <a:srgbClr val="182B49"/>
              </a:buClr>
              <a:buSzPts val="1600"/>
              <a:buNone/>
              <a:defRPr>
                <a:solidFill>
                  <a:srgbClr val="182B49"/>
                </a:solidFill>
              </a:defRPr>
            </a:lvl3pPr>
            <a:lvl4pPr marL="1828800" lvl="3" indent="-228600" algn="l">
              <a:lnSpc>
                <a:spcPct val="100000"/>
              </a:lnSpc>
              <a:spcBef>
                <a:spcPts val="1313"/>
              </a:spcBef>
              <a:spcAft>
                <a:spcPts val="0"/>
              </a:spcAft>
              <a:buClr>
                <a:srgbClr val="182B49"/>
              </a:buClr>
              <a:buSzPts val="1600"/>
              <a:buNone/>
              <a:defRPr>
                <a:solidFill>
                  <a:srgbClr val="182B49"/>
                </a:solidFill>
              </a:defRPr>
            </a:lvl4pPr>
            <a:lvl5pPr marL="2286000" lvl="4" indent="-228600" algn="l">
              <a:lnSpc>
                <a:spcPct val="100000"/>
              </a:lnSpc>
              <a:spcBef>
                <a:spcPts val="1313"/>
              </a:spcBef>
              <a:spcAft>
                <a:spcPts val="0"/>
              </a:spcAft>
              <a:buClr>
                <a:srgbClr val="182B49"/>
              </a:buClr>
              <a:buSzPts val="1600"/>
              <a:buNone/>
              <a:defRPr>
                <a:solidFill>
                  <a:srgbClr val="182B49"/>
                </a:solidFill>
              </a:defRPr>
            </a:lvl5pPr>
            <a:lvl6pPr marL="2743200" lvl="5" indent="-330200" algn="l">
              <a:lnSpc>
                <a:spcPct val="90000"/>
              </a:lnSpc>
              <a:spcBef>
                <a:spcPts val="1313"/>
              </a:spcBef>
              <a:spcAft>
                <a:spcPts val="0"/>
              </a:spcAft>
              <a:buClr>
                <a:schemeClr val="dk1"/>
              </a:buClr>
              <a:buSzPts val="1600"/>
              <a:buChar char="•"/>
              <a:defRPr sz="1600"/>
            </a:lvl6pPr>
            <a:lvl7pPr marL="3200400" lvl="6" indent="-330200" algn="l">
              <a:lnSpc>
                <a:spcPct val="90000"/>
              </a:lnSpc>
              <a:spcBef>
                <a:spcPts val="1313"/>
              </a:spcBef>
              <a:spcAft>
                <a:spcPts val="0"/>
              </a:spcAft>
              <a:buClr>
                <a:schemeClr val="dk1"/>
              </a:buClr>
              <a:buSzPts val="1600"/>
              <a:buChar char="•"/>
              <a:defRPr sz="1600"/>
            </a:lvl7pPr>
            <a:lvl8pPr marL="3657600" lvl="7" indent="-330200" algn="l">
              <a:lnSpc>
                <a:spcPct val="90000"/>
              </a:lnSpc>
              <a:spcBef>
                <a:spcPts val="1313"/>
              </a:spcBef>
              <a:spcAft>
                <a:spcPts val="0"/>
              </a:spcAft>
              <a:buClr>
                <a:schemeClr val="dk1"/>
              </a:buClr>
              <a:buSzPts val="1600"/>
              <a:buChar char="•"/>
              <a:defRPr sz="1600"/>
            </a:lvl8pPr>
            <a:lvl9pPr marL="4114800" lvl="8" indent="-330200" algn="l">
              <a:lnSpc>
                <a:spcPct val="90000"/>
              </a:lnSpc>
              <a:spcBef>
                <a:spcPts val="1313"/>
              </a:spcBef>
              <a:spcAft>
                <a:spcPts val="0"/>
              </a:spcAft>
              <a:buClr>
                <a:schemeClr val="dk1"/>
              </a:buClr>
              <a:buSzPts val="1600"/>
              <a:buChar char="•"/>
              <a:defRPr sz="1600"/>
            </a:lvl9pPr>
          </a:lstStyle>
          <a:p>
            <a:endParaRPr/>
          </a:p>
        </p:txBody>
      </p:sp>
      <p:sp>
        <p:nvSpPr>
          <p:cNvPr id="138" name="Google Shape;138;p21"/>
          <p:cNvSpPr txBox="1">
            <a:spLocks noGrp="1"/>
          </p:cNvSpPr>
          <p:nvPr>
            <p:ph type="title"/>
          </p:nvPr>
        </p:nvSpPr>
        <p:spPr>
          <a:xfrm>
            <a:off x="5001975" y="811649"/>
            <a:ext cx="3684900" cy="1455300"/>
          </a:xfrm>
          <a:prstGeom prst="rect">
            <a:avLst/>
          </a:prstGeom>
          <a:noFill/>
          <a:ln>
            <a:noFill/>
          </a:ln>
        </p:spPr>
        <p:txBody>
          <a:bodyPr spcFirstLastPara="1" wrap="square" lIns="0" tIns="0" rIns="0" bIns="0" anchor="b" anchorCtr="0">
            <a:normAutofit/>
          </a:bodyPr>
          <a:lstStyle>
            <a:lvl1pPr lvl="0" algn="l">
              <a:lnSpc>
                <a:spcPct val="80000"/>
              </a:lnSpc>
              <a:spcBef>
                <a:spcPts val="0"/>
              </a:spcBef>
              <a:spcAft>
                <a:spcPts val="0"/>
              </a:spcAft>
              <a:buClr>
                <a:srgbClr val="022851"/>
              </a:buClr>
              <a:buSzPts val="1800"/>
              <a:buNone/>
              <a:defRPr/>
            </a:lvl1pPr>
            <a:lvl2pPr lvl="1" algn="l">
              <a:lnSpc>
                <a:spcPct val="80000"/>
              </a:lnSpc>
              <a:spcBef>
                <a:spcPts val="0"/>
              </a:spcBef>
              <a:spcAft>
                <a:spcPts val="0"/>
              </a:spcAft>
              <a:buClr>
                <a:srgbClr val="182B49"/>
              </a:buClr>
              <a:buSzPts val="1800"/>
              <a:buNone/>
              <a:defRPr/>
            </a:lvl2pPr>
            <a:lvl3pPr lvl="2" algn="l">
              <a:lnSpc>
                <a:spcPct val="80000"/>
              </a:lnSpc>
              <a:spcBef>
                <a:spcPts val="0"/>
              </a:spcBef>
              <a:spcAft>
                <a:spcPts val="0"/>
              </a:spcAft>
              <a:buClr>
                <a:srgbClr val="182B49"/>
              </a:buClr>
              <a:buSzPts val="1800"/>
              <a:buNone/>
              <a:defRPr/>
            </a:lvl3pPr>
            <a:lvl4pPr lvl="3" algn="l">
              <a:lnSpc>
                <a:spcPct val="80000"/>
              </a:lnSpc>
              <a:spcBef>
                <a:spcPts val="0"/>
              </a:spcBef>
              <a:spcAft>
                <a:spcPts val="0"/>
              </a:spcAft>
              <a:buClr>
                <a:srgbClr val="182B49"/>
              </a:buClr>
              <a:buSzPts val="1800"/>
              <a:buNone/>
              <a:defRPr/>
            </a:lvl4pPr>
            <a:lvl5pPr lvl="4" algn="l">
              <a:lnSpc>
                <a:spcPct val="80000"/>
              </a:lnSpc>
              <a:spcBef>
                <a:spcPts val="0"/>
              </a:spcBef>
              <a:spcAft>
                <a:spcPts val="0"/>
              </a:spcAft>
              <a:buClr>
                <a:srgbClr val="182B49"/>
              </a:buClr>
              <a:buSzPts val="1800"/>
              <a:buNone/>
              <a:defRPr/>
            </a:lvl5pPr>
            <a:lvl6pPr lvl="5" algn="l">
              <a:lnSpc>
                <a:spcPct val="80000"/>
              </a:lnSpc>
              <a:spcBef>
                <a:spcPts val="0"/>
              </a:spcBef>
              <a:spcAft>
                <a:spcPts val="0"/>
              </a:spcAft>
              <a:buClr>
                <a:srgbClr val="182B49"/>
              </a:buClr>
              <a:buSzPts val="1800"/>
              <a:buNone/>
              <a:defRPr/>
            </a:lvl6pPr>
            <a:lvl7pPr lvl="6" algn="l">
              <a:lnSpc>
                <a:spcPct val="80000"/>
              </a:lnSpc>
              <a:spcBef>
                <a:spcPts val="0"/>
              </a:spcBef>
              <a:spcAft>
                <a:spcPts val="0"/>
              </a:spcAft>
              <a:buClr>
                <a:srgbClr val="182B49"/>
              </a:buClr>
              <a:buSzPts val="1800"/>
              <a:buNone/>
              <a:defRPr/>
            </a:lvl7pPr>
            <a:lvl8pPr lvl="7" algn="l">
              <a:lnSpc>
                <a:spcPct val="80000"/>
              </a:lnSpc>
              <a:spcBef>
                <a:spcPts val="0"/>
              </a:spcBef>
              <a:spcAft>
                <a:spcPts val="0"/>
              </a:spcAft>
              <a:buClr>
                <a:srgbClr val="182B49"/>
              </a:buClr>
              <a:buSzPts val="1800"/>
              <a:buNone/>
              <a:defRPr/>
            </a:lvl8pPr>
            <a:lvl9pPr lvl="8" algn="l">
              <a:lnSpc>
                <a:spcPct val="80000"/>
              </a:lnSpc>
              <a:spcBef>
                <a:spcPts val="0"/>
              </a:spcBef>
              <a:spcAft>
                <a:spcPts val="0"/>
              </a:spcAft>
              <a:buClr>
                <a:srgbClr val="182B49"/>
              </a:buClr>
              <a:buSzPts val="1800"/>
              <a:buNone/>
              <a:defRPr/>
            </a:lvl9pPr>
          </a:lstStyle>
          <a:p>
            <a:endParaRPr/>
          </a:p>
        </p:txBody>
      </p:sp>
      <p:cxnSp>
        <p:nvCxnSpPr>
          <p:cNvPr id="139" name="Google Shape;139;p21"/>
          <p:cNvCxnSpPr/>
          <p:nvPr/>
        </p:nvCxnSpPr>
        <p:spPr>
          <a:xfrm>
            <a:off x="3108960" y="4101051"/>
            <a:ext cx="1326000" cy="0"/>
          </a:xfrm>
          <a:prstGeom prst="straightConnector1">
            <a:avLst/>
          </a:prstGeom>
          <a:noFill/>
          <a:ln w="12700" cap="flat" cmpd="sng">
            <a:solidFill>
              <a:schemeClr val="lt1"/>
            </a:solidFill>
            <a:prstDash val="solid"/>
            <a:miter lim="400000"/>
            <a:headEnd type="none" w="sm" len="sm"/>
            <a:tailEnd type="none" w="sm" len="sm"/>
          </a:ln>
        </p:spPr>
      </p:cxnSp>
      <p:cxnSp>
        <p:nvCxnSpPr>
          <p:cNvPr id="140" name="Google Shape;140;p21"/>
          <p:cNvCxnSpPr/>
          <p:nvPr/>
        </p:nvCxnSpPr>
        <p:spPr>
          <a:xfrm rot="10800000">
            <a:off x="4320900" y="3492101"/>
            <a:ext cx="0" cy="718500"/>
          </a:xfrm>
          <a:prstGeom prst="straightConnector1">
            <a:avLst/>
          </a:prstGeom>
          <a:noFill/>
          <a:ln w="12700" cap="flat" cmpd="sng">
            <a:solidFill>
              <a:schemeClr val="lt1"/>
            </a:solidFill>
            <a:prstDash val="solid"/>
            <a:miter lim="400000"/>
            <a:headEnd type="none" w="sm" len="sm"/>
            <a:tailEnd type="none" w="sm" len="sm"/>
          </a:ln>
        </p:spPr>
      </p:cxnSp>
      <p:cxnSp>
        <p:nvCxnSpPr>
          <p:cNvPr id="141" name="Google Shape;141;p21"/>
          <p:cNvCxnSpPr/>
          <p:nvPr/>
        </p:nvCxnSpPr>
        <p:spPr>
          <a:xfrm>
            <a:off x="124419" y="266844"/>
            <a:ext cx="1292901" cy="0"/>
          </a:xfrm>
          <a:prstGeom prst="straightConnector1">
            <a:avLst/>
          </a:prstGeom>
          <a:noFill/>
          <a:ln w="12700" cap="flat" cmpd="sng">
            <a:solidFill>
              <a:schemeClr val="lt1"/>
            </a:solidFill>
            <a:prstDash val="solid"/>
            <a:miter lim="400000"/>
            <a:headEnd type="none" w="sm" len="sm"/>
            <a:tailEnd type="none" w="sm" len="sm"/>
          </a:ln>
        </p:spPr>
      </p:cxnSp>
      <p:cxnSp>
        <p:nvCxnSpPr>
          <p:cNvPr id="142" name="Google Shape;142;p21"/>
          <p:cNvCxnSpPr/>
          <p:nvPr/>
        </p:nvCxnSpPr>
        <p:spPr>
          <a:xfrm rot="10800000">
            <a:off x="233679" y="129966"/>
            <a:ext cx="0" cy="1394036"/>
          </a:xfrm>
          <a:prstGeom prst="straightConnector1">
            <a:avLst/>
          </a:prstGeom>
          <a:noFill/>
          <a:ln w="12700" cap="flat" cmpd="sng">
            <a:solidFill>
              <a:schemeClr val="lt1"/>
            </a:solidFill>
            <a:prstDash val="solid"/>
            <a:miter lim="400000"/>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Section">
  <p:cSld name="Section">
    <p:bg>
      <p:bgPr>
        <a:solidFill>
          <a:schemeClr val="lt2"/>
        </a:solidFill>
        <a:effectLst/>
      </p:bgPr>
    </p:bg>
    <p:spTree>
      <p:nvGrpSpPr>
        <p:cNvPr id="1" name="Shape 143"/>
        <p:cNvGrpSpPr/>
        <p:nvPr/>
      </p:nvGrpSpPr>
      <p:grpSpPr>
        <a:xfrm>
          <a:off x="0" y="0"/>
          <a:ext cx="0" cy="0"/>
          <a:chOff x="0" y="0"/>
          <a:chExt cx="0" cy="0"/>
        </a:xfrm>
      </p:grpSpPr>
      <p:pic>
        <p:nvPicPr>
          <p:cNvPr id="144" name="Google Shape;144;p22" descr="A blue outline of a city&#10;&#10;AI-generated content may be incorrect."/>
          <p:cNvPicPr preferRelativeResize="0"/>
          <p:nvPr/>
        </p:nvPicPr>
        <p:blipFill rotWithShape="1">
          <a:blip r:embed="rId2">
            <a:alphaModFix amt="50000"/>
          </a:blip>
          <a:srcRect l="5391" r="5391" b="10609"/>
          <a:stretch/>
        </p:blipFill>
        <p:spPr>
          <a:xfrm>
            <a:off x="-1" y="2456085"/>
            <a:ext cx="9144000" cy="2687415"/>
          </a:xfrm>
          <a:prstGeom prst="rect">
            <a:avLst/>
          </a:prstGeom>
          <a:noFill/>
          <a:ln>
            <a:noFill/>
          </a:ln>
        </p:spPr>
      </p:pic>
      <p:sp>
        <p:nvSpPr>
          <p:cNvPr id="145" name="Google Shape;145;p22"/>
          <p:cNvSpPr txBox="1">
            <a:spLocks noGrp="1"/>
          </p:cNvSpPr>
          <p:nvPr>
            <p:ph type="ftr" idx="11"/>
          </p:nvPr>
        </p:nvSpPr>
        <p:spPr>
          <a:xfrm>
            <a:off x="457199" y="4133325"/>
            <a:ext cx="2010900" cy="219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900"/>
              <a:buFont typeface="Arial"/>
              <a:buNone/>
              <a:defRPr b="0" i="0">
                <a:solidFill>
                  <a:schemeClr val="dk1"/>
                </a:solidFill>
              </a:defRPr>
            </a:lvl1pPr>
            <a:lvl2pPr lvl="1" algn="ctr">
              <a:lnSpc>
                <a:spcPct val="100000"/>
              </a:lnSpc>
              <a:spcBef>
                <a:spcPts val="0"/>
              </a:spcBef>
              <a:spcAft>
                <a:spcPts val="0"/>
              </a:spcAft>
              <a:buClr>
                <a:srgbClr val="5E5E5E"/>
              </a:buClr>
              <a:buSzPts val="1800"/>
              <a:buNone/>
              <a:defRPr/>
            </a:lvl2pPr>
            <a:lvl3pPr lvl="2" algn="ctr">
              <a:lnSpc>
                <a:spcPct val="100000"/>
              </a:lnSpc>
              <a:spcBef>
                <a:spcPts val="0"/>
              </a:spcBef>
              <a:spcAft>
                <a:spcPts val="0"/>
              </a:spcAft>
              <a:buClr>
                <a:srgbClr val="5E5E5E"/>
              </a:buClr>
              <a:buSzPts val="1800"/>
              <a:buNone/>
              <a:defRPr/>
            </a:lvl3pPr>
            <a:lvl4pPr lvl="3" algn="ctr">
              <a:lnSpc>
                <a:spcPct val="100000"/>
              </a:lnSpc>
              <a:spcBef>
                <a:spcPts val="0"/>
              </a:spcBef>
              <a:spcAft>
                <a:spcPts val="0"/>
              </a:spcAft>
              <a:buClr>
                <a:srgbClr val="5E5E5E"/>
              </a:buClr>
              <a:buSzPts val="1800"/>
              <a:buNone/>
              <a:defRPr/>
            </a:lvl4pPr>
            <a:lvl5pPr lvl="4" algn="ctr">
              <a:lnSpc>
                <a:spcPct val="100000"/>
              </a:lnSpc>
              <a:spcBef>
                <a:spcPts val="0"/>
              </a:spcBef>
              <a:spcAft>
                <a:spcPts val="0"/>
              </a:spcAft>
              <a:buClr>
                <a:srgbClr val="5E5E5E"/>
              </a:buClr>
              <a:buSzPts val="1800"/>
              <a:buNone/>
              <a:defRPr/>
            </a:lvl5pPr>
            <a:lvl6pPr lvl="5" algn="ctr">
              <a:lnSpc>
                <a:spcPct val="100000"/>
              </a:lnSpc>
              <a:spcBef>
                <a:spcPts val="0"/>
              </a:spcBef>
              <a:spcAft>
                <a:spcPts val="0"/>
              </a:spcAft>
              <a:buClr>
                <a:srgbClr val="5E5E5E"/>
              </a:buClr>
              <a:buSzPts val="1800"/>
              <a:buNone/>
              <a:defRPr/>
            </a:lvl6pPr>
            <a:lvl7pPr lvl="6" algn="ctr">
              <a:lnSpc>
                <a:spcPct val="100000"/>
              </a:lnSpc>
              <a:spcBef>
                <a:spcPts val="0"/>
              </a:spcBef>
              <a:spcAft>
                <a:spcPts val="0"/>
              </a:spcAft>
              <a:buClr>
                <a:srgbClr val="5E5E5E"/>
              </a:buClr>
              <a:buSzPts val="1800"/>
              <a:buNone/>
              <a:defRPr/>
            </a:lvl7pPr>
            <a:lvl8pPr lvl="7" algn="ctr">
              <a:lnSpc>
                <a:spcPct val="100000"/>
              </a:lnSpc>
              <a:spcBef>
                <a:spcPts val="0"/>
              </a:spcBef>
              <a:spcAft>
                <a:spcPts val="0"/>
              </a:spcAft>
              <a:buClr>
                <a:srgbClr val="5E5E5E"/>
              </a:buClr>
              <a:buSzPts val="1800"/>
              <a:buNone/>
              <a:defRPr/>
            </a:lvl8pPr>
            <a:lvl9pPr lvl="8" algn="ctr">
              <a:lnSpc>
                <a:spcPct val="100000"/>
              </a:lnSpc>
              <a:spcBef>
                <a:spcPts val="0"/>
              </a:spcBef>
              <a:spcAft>
                <a:spcPts val="0"/>
              </a:spcAft>
              <a:buClr>
                <a:srgbClr val="5E5E5E"/>
              </a:buClr>
              <a:buSzPts val="1800"/>
              <a:buNone/>
              <a:defRPr/>
            </a:lvl9pPr>
          </a:lstStyle>
          <a:p>
            <a:endParaRPr/>
          </a:p>
        </p:txBody>
      </p:sp>
      <p:sp>
        <p:nvSpPr>
          <p:cNvPr id="146" name="Google Shape;146;p22"/>
          <p:cNvSpPr txBox="1">
            <a:spLocks noGrp="1"/>
          </p:cNvSpPr>
          <p:nvPr>
            <p:ph type="sldNum" idx="12"/>
          </p:nvPr>
        </p:nvSpPr>
        <p:spPr>
          <a:xfrm>
            <a:off x="182880" y="4133325"/>
            <a:ext cx="274200" cy="219000"/>
          </a:xfrm>
          <a:prstGeom prst="rect">
            <a:avLst/>
          </a:prstGeom>
          <a:noFill/>
          <a:ln>
            <a:noFill/>
          </a:ln>
        </p:spPr>
        <p:txBody>
          <a:bodyPr spcFirstLastPara="1" wrap="square" lIns="0" tIns="0" rIns="0" bIns="0" anchor="ctr" anchorCtr="0">
            <a:noAutofit/>
          </a:bodyPr>
          <a:lstStyle>
            <a:lvl1pPr marL="0" lvl="0"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1pPr>
            <a:lvl2pPr marL="0" lvl="1"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2pPr>
            <a:lvl3pPr marL="0" lvl="2"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3pPr>
            <a:lvl4pPr marL="0" lvl="3"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4pPr>
            <a:lvl5pPr marL="0" lvl="4"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0" lvl="5"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0" lvl="6"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0" lvl="7"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0" lvl="8"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
        <p:nvSpPr>
          <p:cNvPr id="147" name="Google Shape;147;p22"/>
          <p:cNvSpPr txBox="1">
            <a:spLocks noGrp="1"/>
          </p:cNvSpPr>
          <p:nvPr>
            <p:ph type="title"/>
          </p:nvPr>
        </p:nvSpPr>
        <p:spPr>
          <a:xfrm>
            <a:off x="457200" y="1261788"/>
            <a:ext cx="8229600" cy="1743000"/>
          </a:xfrm>
          <a:prstGeom prst="rect">
            <a:avLst/>
          </a:prstGeom>
          <a:noFill/>
          <a:ln>
            <a:noFill/>
          </a:ln>
        </p:spPr>
        <p:txBody>
          <a:bodyPr spcFirstLastPara="1" wrap="square" lIns="0" tIns="0" rIns="0" bIns="0" anchor="ctr" anchorCtr="0">
            <a:normAutofit/>
          </a:bodyPr>
          <a:lstStyle>
            <a:lvl1pPr lvl="0" algn="l">
              <a:lnSpc>
                <a:spcPct val="80000"/>
              </a:lnSpc>
              <a:spcBef>
                <a:spcPts val="0"/>
              </a:spcBef>
              <a:spcAft>
                <a:spcPts val="0"/>
              </a:spcAft>
              <a:buClr>
                <a:schemeClr val="dk1"/>
              </a:buClr>
              <a:buSzPts val="4800"/>
              <a:buFont typeface="Arial"/>
              <a:buNone/>
              <a:defRPr sz="4800" b="1" i="0">
                <a:solidFill>
                  <a:schemeClr val="dk1"/>
                </a:solidFill>
                <a:latin typeface="Arial"/>
                <a:ea typeface="Arial"/>
                <a:cs typeface="Arial"/>
                <a:sym typeface="Arial"/>
              </a:defRPr>
            </a:lvl1pPr>
            <a:lvl2pPr lvl="1" algn="l">
              <a:lnSpc>
                <a:spcPct val="80000"/>
              </a:lnSpc>
              <a:spcBef>
                <a:spcPts val="0"/>
              </a:spcBef>
              <a:spcAft>
                <a:spcPts val="0"/>
              </a:spcAft>
              <a:buClr>
                <a:srgbClr val="182B49"/>
              </a:buClr>
              <a:buSzPts val="1800"/>
              <a:buNone/>
              <a:defRPr/>
            </a:lvl2pPr>
            <a:lvl3pPr lvl="2" algn="l">
              <a:lnSpc>
                <a:spcPct val="80000"/>
              </a:lnSpc>
              <a:spcBef>
                <a:spcPts val="0"/>
              </a:spcBef>
              <a:spcAft>
                <a:spcPts val="0"/>
              </a:spcAft>
              <a:buClr>
                <a:srgbClr val="182B49"/>
              </a:buClr>
              <a:buSzPts val="1800"/>
              <a:buNone/>
              <a:defRPr/>
            </a:lvl3pPr>
            <a:lvl4pPr lvl="3" algn="l">
              <a:lnSpc>
                <a:spcPct val="80000"/>
              </a:lnSpc>
              <a:spcBef>
                <a:spcPts val="0"/>
              </a:spcBef>
              <a:spcAft>
                <a:spcPts val="0"/>
              </a:spcAft>
              <a:buClr>
                <a:srgbClr val="182B49"/>
              </a:buClr>
              <a:buSzPts val="1800"/>
              <a:buNone/>
              <a:defRPr/>
            </a:lvl4pPr>
            <a:lvl5pPr lvl="4" algn="l">
              <a:lnSpc>
                <a:spcPct val="80000"/>
              </a:lnSpc>
              <a:spcBef>
                <a:spcPts val="0"/>
              </a:spcBef>
              <a:spcAft>
                <a:spcPts val="0"/>
              </a:spcAft>
              <a:buClr>
                <a:srgbClr val="182B49"/>
              </a:buClr>
              <a:buSzPts val="1800"/>
              <a:buNone/>
              <a:defRPr/>
            </a:lvl5pPr>
            <a:lvl6pPr lvl="5" algn="l">
              <a:lnSpc>
                <a:spcPct val="80000"/>
              </a:lnSpc>
              <a:spcBef>
                <a:spcPts val="0"/>
              </a:spcBef>
              <a:spcAft>
                <a:spcPts val="0"/>
              </a:spcAft>
              <a:buClr>
                <a:srgbClr val="182B49"/>
              </a:buClr>
              <a:buSzPts val="1800"/>
              <a:buNone/>
              <a:defRPr/>
            </a:lvl6pPr>
            <a:lvl7pPr lvl="6" algn="l">
              <a:lnSpc>
                <a:spcPct val="80000"/>
              </a:lnSpc>
              <a:spcBef>
                <a:spcPts val="0"/>
              </a:spcBef>
              <a:spcAft>
                <a:spcPts val="0"/>
              </a:spcAft>
              <a:buClr>
                <a:srgbClr val="182B49"/>
              </a:buClr>
              <a:buSzPts val="1800"/>
              <a:buNone/>
              <a:defRPr/>
            </a:lvl7pPr>
            <a:lvl8pPr lvl="7" algn="l">
              <a:lnSpc>
                <a:spcPct val="80000"/>
              </a:lnSpc>
              <a:spcBef>
                <a:spcPts val="0"/>
              </a:spcBef>
              <a:spcAft>
                <a:spcPts val="0"/>
              </a:spcAft>
              <a:buClr>
                <a:srgbClr val="182B49"/>
              </a:buClr>
              <a:buSzPts val="1800"/>
              <a:buNone/>
              <a:defRPr/>
            </a:lvl8pPr>
            <a:lvl9pPr lvl="8" algn="l">
              <a:lnSpc>
                <a:spcPct val="80000"/>
              </a:lnSpc>
              <a:spcBef>
                <a:spcPts val="0"/>
              </a:spcBef>
              <a:spcAft>
                <a:spcPts val="0"/>
              </a:spcAft>
              <a:buClr>
                <a:srgbClr val="182B49"/>
              </a:buClr>
              <a:buSzPts val="1800"/>
              <a:buNone/>
              <a:defRPr/>
            </a:lvl9pPr>
          </a:lstStyle>
          <a:p>
            <a:endParaRPr/>
          </a:p>
        </p:txBody>
      </p:sp>
      <p:cxnSp>
        <p:nvCxnSpPr>
          <p:cNvPr id="148" name="Google Shape;148;p22"/>
          <p:cNvCxnSpPr/>
          <p:nvPr/>
        </p:nvCxnSpPr>
        <p:spPr>
          <a:xfrm>
            <a:off x="3108960" y="4190404"/>
            <a:ext cx="5871900" cy="0"/>
          </a:xfrm>
          <a:prstGeom prst="straightConnector1">
            <a:avLst/>
          </a:prstGeom>
          <a:noFill/>
          <a:ln w="12700" cap="flat" cmpd="sng">
            <a:solidFill>
              <a:schemeClr val="lt1"/>
            </a:solidFill>
            <a:prstDash val="solid"/>
            <a:miter lim="400000"/>
            <a:headEnd type="none" w="sm" len="sm"/>
            <a:tailEnd type="none" w="sm" len="sm"/>
          </a:ln>
        </p:spPr>
      </p:cxnSp>
      <p:cxnSp>
        <p:nvCxnSpPr>
          <p:cNvPr id="149" name="Google Shape;149;p22"/>
          <p:cNvCxnSpPr/>
          <p:nvPr/>
        </p:nvCxnSpPr>
        <p:spPr>
          <a:xfrm rot="10800000">
            <a:off x="8879839" y="3581454"/>
            <a:ext cx="0" cy="718500"/>
          </a:xfrm>
          <a:prstGeom prst="straightConnector1">
            <a:avLst/>
          </a:prstGeom>
          <a:noFill/>
          <a:ln w="12700" cap="flat" cmpd="sng">
            <a:solidFill>
              <a:schemeClr val="lt1"/>
            </a:solidFill>
            <a:prstDash val="solid"/>
            <a:miter lim="400000"/>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mp; Content">
  <p:cSld name="Title &amp; Content">
    <p:spTree>
      <p:nvGrpSpPr>
        <p:cNvPr id="1" name="Shape 150"/>
        <p:cNvGrpSpPr/>
        <p:nvPr/>
      </p:nvGrpSpPr>
      <p:grpSpPr>
        <a:xfrm>
          <a:off x="0" y="0"/>
          <a:ext cx="0" cy="0"/>
          <a:chOff x="0" y="0"/>
          <a:chExt cx="0" cy="0"/>
        </a:xfrm>
      </p:grpSpPr>
      <p:sp>
        <p:nvSpPr>
          <p:cNvPr id="151" name="Google Shape;151;p23"/>
          <p:cNvSpPr txBox="1">
            <a:spLocks noGrp="1"/>
          </p:cNvSpPr>
          <p:nvPr>
            <p:ph type="title"/>
          </p:nvPr>
        </p:nvSpPr>
        <p:spPr>
          <a:xfrm>
            <a:off x="457200" y="478536"/>
            <a:ext cx="6375300" cy="657300"/>
          </a:xfrm>
          <a:prstGeom prst="rect">
            <a:avLst/>
          </a:prstGeom>
          <a:noFill/>
          <a:ln>
            <a:noFill/>
          </a:ln>
        </p:spPr>
        <p:txBody>
          <a:bodyPr spcFirstLastPara="1" wrap="square" lIns="0" tIns="0" rIns="0" bIns="0" anchor="t" anchorCtr="0">
            <a:normAutofit/>
          </a:bodyPr>
          <a:lstStyle>
            <a:lvl1pPr lvl="0" algn="l">
              <a:lnSpc>
                <a:spcPct val="80000"/>
              </a:lnSpc>
              <a:spcBef>
                <a:spcPts val="0"/>
              </a:spcBef>
              <a:spcAft>
                <a:spcPts val="0"/>
              </a:spcAft>
              <a:buClr>
                <a:srgbClr val="022851"/>
              </a:buClr>
              <a:buSzPts val="1800"/>
              <a:buNone/>
              <a:defRPr/>
            </a:lvl1pPr>
            <a:lvl2pPr lvl="1" algn="l">
              <a:lnSpc>
                <a:spcPct val="80000"/>
              </a:lnSpc>
              <a:spcBef>
                <a:spcPts val="0"/>
              </a:spcBef>
              <a:spcAft>
                <a:spcPts val="0"/>
              </a:spcAft>
              <a:buClr>
                <a:srgbClr val="182B49"/>
              </a:buClr>
              <a:buSzPts val="1800"/>
              <a:buNone/>
              <a:defRPr/>
            </a:lvl2pPr>
            <a:lvl3pPr lvl="2" algn="l">
              <a:lnSpc>
                <a:spcPct val="80000"/>
              </a:lnSpc>
              <a:spcBef>
                <a:spcPts val="0"/>
              </a:spcBef>
              <a:spcAft>
                <a:spcPts val="0"/>
              </a:spcAft>
              <a:buClr>
                <a:srgbClr val="182B49"/>
              </a:buClr>
              <a:buSzPts val="1800"/>
              <a:buNone/>
              <a:defRPr/>
            </a:lvl3pPr>
            <a:lvl4pPr lvl="3" algn="l">
              <a:lnSpc>
                <a:spcPct val="80000"/>
              </a:lnSpc>
              <a:spcBef>
                <a:spcPts val="0"/>
              </a:spcBef>
              <a:spcAft>
                <a:spcPts val="0"/>
              </a:spcAft>
              <a:buClr>
                <a:srgbClr val="182B49"/>
              </a:buClr>
              <a:buSzPts val="1800"/>
              <a:buNone/>
              <a:defRPr/>
            </a:lvl4pPr>
            <a:lvl5pPr lvl="4" algn="l">
              <a:lnSpc>
                <a:spcPct val="80000"/>
              </a:lnSpc>
              <a:spcBef>
                <a:spcPts val="0"/>
              </a:spcBef>
              <a:spcAft>
                <a:spcPts val="0"/>
              </a:spcAft>
              <a:buClr>
                <a:srgbClr val="182B49"/>
              </a:buClr>
              <a:buSzPts val="1800"/>
              <a:buNone/>
              <a:defRPr/>
            </a:lvl5pPr>
            <a:lvl6pPr lvl="5" algn="l">
              <a:lnSpc>
                <a:spcPct val="80000"/>
              </a:lnSpc>
              <a:spcBef>
                <a:spcPts val="0"/>
              </a:spcBef>
              <a:spcAft>
                <a:spcPts val="0"/>
              </a:spcAft>
              <a:buClr>
                <a:srgbClr val="182B49"/>
              </a:buClr>
              <a:buSzPts val="1800"/>
              <a:buNone/>
              <a:defRPr/>
            </a:lvl6pPr>
            <a:lvl7pPr lvl="6" algn="l">
              <a:lnSpc>
                <a:spcPct val="80000"/>
              </a:lnSpc>
              <a:spcBef>
                <a:spcPts val="0"/>
              </a:spcBef>
              <a:spcAft>
                <a:spcPts val="0"/>
              </a:spcAft>
              <a:buClr>
                <a:srgbClr val="182B49"/>
              </a:buClr>
              <a:buSzPts val="1800"/>
              <a:buNone/>
              <a:defRPr/>
            </a:lvl7pPr>
            <a:lvl8pPr lvl="7" algn="l">
              <a:lnSpc>
                <a:spcPct val="80000"/>
              </a:lnSpc>
              <a:spcBef>
                <a:spcPts val="0"/>
              </a:spcBef>
              <a:spcAft>
                <a:spcPts val="0"/>
              </a:spcAft>
              <a:buClr>
                <a:srgbClr val="182B49"/>
              </a:buClr>
              <a:buSzPts val="1800"/>
              <a:buNone/>
              <a:defRPr/>
            </a:lvl8pPr>
            <a:lvl9pPr lvl="8" algn="l">
              <a:lnSpc>
                <a:spcPct val="80000"/>
              </a:lnSpc>
              <a:spcBef>
                <a:spcPts val="0"/>
              </a:spcBef>
              <a:spcAft>
                <a:spcPts val="0"/>
              </a:spcAft>
              <a:buClr>
                <a:srgbClr val="182B49"/>
              </a:buClr>
              <a:buSzPts val="1800"/>
              <a:buNone/>
              <a:defRPr/>
            </a:lvl9pPr>
          </a:lstStyle>
          <a:p>
            <a:endParaRPr/>
          </a:p>
        </p:txBody>
      </p:sp>
      <p:sp>
        <p:nvSpPr>
          <p:cNvPr id="152" name="Google Shape;152;p23"/>
          <p:cNvSpPr txBox="1">
            <a:spLocks noGrp="1"/>
          </p:cNvSpPr>
          <p:nvPr>
            <p:ph type="body" idx="1"/>
          </p:nvPr>
        </p:nvSpPr>
        <p:spPr>
          <a:xfrm>
            <a:off x="457200" y="1300175"/>
            <a:ext cx="8229600" cy="26688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1313"/>
              </a:spcBef>
              <a:spcAft>
                <a:spcPts val="0"/>
              </a:spcAft>
              <a:buClr>
                <a:srgbClr val="022851"/>
              </a:buClr>
              <a:buSzPts val="1600"/>
              <a:buNone/>
              <a:defRPr/>
            </a:lvl1pPr>
            <a:lvl2pPr marL="914400" lvl="1" indent="-228600" algn="l">
              <a:lnSpc>
                <a:spcPct val="100000"/>
              </a:lnSpc>
              <a:spcBef>
                <a:spcPts val="1313"/>
              </a:spcBef>
              <a:spcAft>
                <a:spcPts val="0"/>
              </a:spcAft>
              <a:buClr>
                <a:srgbClr val="022851"/>
              </a:buClr>
              <a:buSzPts val="1600"/>
              <a:buNone/>
              <a:defRPr/>
            </a:lvl2pPr>
            <a:lvl3pPr marL="1371600" lvl="2" indent="-228600" algn="l">
              <a:lnSpc>
                <a:spcPct val="100000"/>
              </a:lnSpc>
              <a:spcBef>
                <a:spcPts val="1313"/>
              </a:spcBef>
              <a:spcAft>
                <a:spcPts val="0"/>
              </a:spcAft>
              <a:buClr>
                <a:srgbClr val="022851"/>
              </a:buClr>
              <a:buSzPts val="1600"/>
              <a:buNone/>
              <a:defRPr/>
            </a:lvl3pPr>
            <a:lvl4pPr marL="1828800" lvl="3" indent="-228600" algn="l">
              <a:lnSpc>
                <a:spcPct val="100000"/>
              </a:lnSpc>
              <a:spcBef>
                <a:spcPts val="1313"/>
              </a:spcBef>
              <a:spcAft>
                <a:spcPts val="0"/>
              </a:spcAft>
              <a:buClr>
                <a:srgbClr val="022851"/>
              </a:buClr>
              <a:buSzPts val="1600"/>
              <a:buNone/>
              <a:defRPr/>
            </a:lvl4pPr>
            <a:lvl5pPr marL="2286000" lvl="4" indent="-228600" algn="l">
              <a:lnSpc>
                <a:spcPct val="100000"/>
              </a:lnSpc>
              <a:spcBef>
                <a:spcPts val="1313"/>
              </a:spcBef>
              <a:spcAft>
                <a:spcPts val="0"/>
              </a:spcAft>
              <a:buClr>
                <a:srgbClr val="022851"/>
              </a:buClr>
              <a:buSzPts val="1600"/>
              <a:buNone/>
              <a:defRPr/>
            </a:lvl5pPr>
            <a:lvl6pPr marL="2743200" lvl="5" indent="-330200" algn="l">
              <a:lnSpc>
                <a:spcPct val="90000"/>
              </a:lnSpc>
              <a:spcBef>
                <a:spcPts val="1313"/>
              </a:spcBef>
              <a:spcAft>
                <a:spcPts val="0"/>
              </a:spcAft>
              <a:buClr>
                <a:schemeClr val="dk1"/>
              </a:buClr>
              <a:buSzPts val="1600"/>
              <a:buChar char="•"/>
              <a:defRPr sz="1600"/>
            </a:lvl6pPr>
            <a:lvl7pPr marL="3200400" lvl="6" indent="-330200" algn="l">
              <a:lnSpc>
                <a:spcPct val="90000"/>
              </a:lnSpc>
              <a:spcBef>
                <a:spcPts val="1313"/>
              </a:spcBef>
              <a:spcAft>
                <a:spcPts val="0"/>
              </a:spcAft>
              <a:buClr>
                <a:schemeClr val="dk1"/>
              </a:buClr>
              <a:buSzPts val="1600"/>
              <a:buChar char="•"/>
              <a:defRPr sz="1600"/>
            </a:lvl7pPr>
            <a:lvl8pPr marL="3657600" lvl="7" indent="-330200" algn="l">
              <a:lnSpc>
                <a:spcPct val="90000"/>
              </a:lnSpc>
              <a:spcBef>
                <a:spcPts val="1313"/>
              </a:spcBef>
              <a:spcAft>
                <a:spcPts val="0"/>
              </a:spcAft>
              <a:buClr>
                <a:schemeClr val="dk1"/>
              </a:buClr>
              <a:buSzPts val="1600"/>
              <a:buChar char="•"/>
              <a:defRPr sz="1600"/>
            </a:lvl8pPr>
            <a:lvl9pPr marL="4114800" lvl="8" indent="-330200" algn="l">
              <a:lnSpc>
                <a:spcPct val="90000"/>
              </a:lnSpc>
              <a:spcBef>
                <a:spcPts val="1313"/>
              </a:spcBef>
              <a:spcAft>
                <a:spcPts val="0"/>
              </a:spcAft>
              <a:buClr>
                <a:schemeClr val="dk1"/>
              </a:buClr>
              <a:buSzPts val="1600"/>
              <a:buChar char="•"/>
              <a:defRPr sz="1600"/>
            </a:lvl9pPr>
          </a:lstStyle>
          <a:p>
            <a:endParaRPr/>
          </a:p>
        </p:txBody>
      </p:sp>
      <p:sp>
        <p:nvSpPr>
          <p:cNvPr id="153" name="Google Shape;153;p23"/>
          <p:cNvSpPr txBox="1">
            <a:spLocks noGrp="1"/>
          </p:cNvSpPr>
          <p:nvPr>
            <p:ph type="ftr" idx="11"/>
          </p:nvPr>
        </p:nvSpPr>
        <p:spPr>
          <a:xfrm>
            <a:off x="457199" y="4133325"/>
            <a:ext cx="2010900" cy="219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900"/>
              <a:buFont typeface="Arial"/>
              <a:buNone/>
              <a:defRPr b="0" i="0">
                <a:solidFill>
                  <a:schemeClr val="dk1"/>
                </a:solidFill>
              </a:defRPr>
            </a:lvl1pPr>
            <a:lvl2pPr lvl="1" algn="ctr">
              <a:lnSpc>
                <a:spcPct val="100000"/>
              </a:lnSpc>
              <a:spcBef>
                <a:spcPts val="0"/>
              </a:spcBef>
              <a:spcAft>
                <a:spcPts val="0"/>
              </a:spcAft>
              <a:buClr>
                <a:srgbClr val="5E5E5E"/>
              </a:buClr>
              <a:buSzPts val="1800"/>
              <a:buNone/>
              <a:defRPr/>
            </a:lvl2pPr>
            <a:lvl3pPr lvl="2" algn="ctr">
              <a:lnSpc>
                <a:spcPct val="100000"/>
              </a:lnSpc>
              <a:spcBef>
                <a:spcPts val="0"/>
              </a:spcBef>
              <a:spcAft>
                <a:spcPts val="0"/>
              </a:spcAft>
              <a:buClr>
                <a:srgbClr val="5E5E5E"/>
              </a:buClr>
              <a:buSzPts val="1800"/>
              <a:buNone/>
              <a:defRPr/>
            </a:lvl3pPr>
            <a:lvl4pPr lvl="3" algn="ctr">
              <a:lnSpc>
                <a:spcPct val="100000"/>
              </a:lnSpc>
              <a:spcBef>
                <a:spcPts val="0"/>
              </a:spcBef>
              <a:spcAft>
                <a:spcPts val="0"/>
              </a:spcAft>
              <a:buClr>
                <a:srgbClr val="5E5E5E"/>
              </a:buClr>
              <a:buSzPts val="1800"/>
              <a:buNone/>
              <a:defRPr/>
            </a:lvl4pPr>
            <a:lvl5pPr lvl="4" algn="ctr">
              <a:lnSpc>
                <a:spcPct val="100000"/>
              </a:lnSpc>
              <a:spcBef>
                <a:spcPts val="0"/>
              </a:spcBef>
              <a:spcAft>
                <a:spcPts val="0"/>
              </a:spcAft>
              <a:buClr>
                <a:srgbClr val="5E5E5E"/>
              </a:buClr>
              <a:buSzPts val="1800"/>
              <a:buNone/>
              <a:defRPr/>
            </a:lvl5pPr>
            <a:lvl6pPr lvl="5" algn="ctr">
              <a:lnSpc>
                <a:spcPct val="100000"/>
              </a:lnSpc>
              <a:spcBef>
                <a:spcPts val="0"/>
              </a:spcBef>
              <a:spcAft>
                <a:spcPts val="0"/>
              </a:spcAft>
              <a:buClr>
                <a:srgbClr val="5E5E5E"/>
              </a:buClr>
              <a:buSzPts val="1800"/>
              <a:buNone/>
              <a:defRPr/>
            </a:lvl6pPr>
            <a:lvl7pPr lvl="6" algn="ctr">
              <a:lnSpc>
                <a:spcPct val="100000"/>
              </a:lnSpc>
              <a:spcBef>
                <a:spcPts val="0"/>
              </a:spcBef>
              <a:spcAft>
                <a:spcPts val="0"/>
              </a:spcAft>
              <a:buClr>
                <a:srgbClr val="5E5E5E"/>
              </a:buClr>
              <a:buSzPts val="1800"/>
              <a:buNone/>
              <a:defRPr/>
            </a:lvl7pPr>
            <a:lvl8pPr lvl="7" algn="ctr">
              <a:lnSpc>
                <a:spcPct val="100000"/>
              </a:lnSpc>
              <a:spcBef>
                <a:spcPts val="0"/>
              </a:spcBef>
              <a:spcAft>
                <a:spcPts val="0"/>
              </a:spcAft>
              <a:buClr>
                <a:srgbClr val="5E5E5E"/>
              </a:buClr>
              <a:buSzPts val="1800"/>
              <a:buNone/>
              <a:defRPr/>
            </a:lvl8pPr>
            <a:lvl9pPr lvl="8" algn="ctr">
              <a:lnSpc>
                <a:spcPct val="100000"/>
              </a:lnSpc>
              <a:spcBef>
                <a:spcPts val="0"/>
              </a:spcBef>
              <a:spcAft>
                <a:spcPts val="0"/>
              </a:spcAft>
              <a:buClr>
                <a:srgbClr val="5E5E5E"/>
              </a:buClr>
              <a:buSzPts val="1800"/>
              <a:buNone/>
              <a:defRPr/>
            </a:lvl9pPr>
          </a:lstStyle>
          <a:p>
            <a:endParaRPr/>
          </a:p>
        </p:txBody>
      </p:sp>
      <p:sp>
        <p:nvSpPr>
          <p:cNvPr id="154" name="Google Shape;154;p23"/>
          <p:cNvSpPr txBox="1">
            <a:spLocks noGrp="1"/>
          </p:cNvSpPr>
          <p:nvPr>
            <p:ph type="sldNum" idx="12"/>
          </p:nvPr>
        </p:nvSpPr>
        <p:spPr>
          <a:xfrm>
            <a:off x="182880" y="4133325"/>
            <a:ext cx="274200" cy="219000"/>
          </a:xfrm>
          <a:prstGeom prst="rect">
            <a:avLst/>
          </a:prstGeom>
          <a:noFill/>
          <a:ln>
            <a:noFill/>
          </a:ln>
        </p:spPr>
        <p:txBody>
          <a:bodyPr spcFirstLastPara="1" wrap="square" lIns="0" tIns="0" rIns="0" bIns="0" anchor="ctr" anchorCtr="0">
            <a:noAutofit/>
          </a:bodyPr>
          <a:lstStyle>
            <a:lvl1pPr marL="0" lvl="0"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1pPr>
            <a:lvl2pPr marL="0" lvl="1"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2pPr>
            <a:lvl3pPr marL="0" lvl="2"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3pPr>
            <a:lvl4pPr marL="0" lvl="3"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4pPr>
            <a:lvl5pPr marL="0" lvl="4"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0" lvl="5"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0" lvl="6"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0" lvl="7"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0" lvl="8"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cxnSp>
        <p:nvCxnSpPr>
          <p:cNvPr id="155" name="Google Shape;155;p23"/>
          <p:cNvCxnSpPr/>
          <p:nvPr/>
        </p:nvCxnSpPr>
        <p:spPr>
          <a:xfrm>
            <a:off x="124419" y="266844"/>
            <a:ext cx="6708181" cy="0"/>
          </a:xfrm>
          <a:prstGeom prst="straightConnector1">
            <a:avLst/>
          </a:prstGeom>
          <a:noFill/>
          <a:ln w="12700" cap="flat" cmpd="sng">
            <a:solidFill>
              <a:schemeClr val="lt1"/>
            </a:solidFill>
            <a:prstDash val="solid"/>
            <a:miter lim="400000"/>
            <a:headEnd type="none" w="sm" len="sm"/>
            <a:tailEnd type="none" w="sm" len="sm"/>
          </a:ln>
        </p:spPr>
      </p:cxnSp>
      <p:cxnSp>
        <p:nvCxnSpPr>
          <p:cNvPr id="156" name="Google Shape;156;p23"/>
          <p:cNvCxnSpPr/>
          <p:nvPr/>
        </p:nvCxnSpPr>
        <p:spPr>
          <a:xfrm rot="10800000">
            <a:off x="233679" y="129966"/>
            <a:ext cx="0" cy="1394036"/>
          </a:xfrm>
          <a:prstGeom prst="straightConnector1">
            <a:avLst/>
          </a:prstGeom>
          <a:noFill/>
          <a:ln w="12700" cap="flat" cmpd="sng">
            <a:solidFill>
              <a:schemeClr val="lt1"/>
            </a:solidFill>
            <a:prstDash val="solid"/>
            <a:miter lim="400000"/>
            <a:headEnd type="none" w="sm" len="sm"/>
            <a:tailEnd type="none" w="sm" len="sm"/>
          </a:ln>
        </p:spPr>
      </p:cxnSp>
      <p:cxnSp>
        <p:nvCxnSpPr>
          <p:cNvPr id="157" name="Google Shape;157;p23"/>
          <p:cNvCxnSpPr/>
          <p:nvPr/>
        </p:nvCxnSpPr>
        <p:spPr>
          <a:xfrm>
            <a:off x="3108960" y="4201184"/>
            <a:ext cx="5871900" cy="0"/>
          </a:xfrm>
          <a:prstGeom prst="straightConnector1">
            <a:avLst/>
          </a:prstGeom>
          <a:noFill/>
          <a:ln w="12700" cap="flat" cmpd="sng">
            <a:solidFill>
              <a:schemeClr val="lt1"/>
            </a:solidFill>
            <a:prstDash val="solid"/>
            <a:miter lim="400000"/>
            <a:headEnd type="none" w="sm" len="sm"/>
            <a:tailEnd type="none" w="sm" len="sm"/>
          </a:ln>
        </p:spPr>
      </p:cxnSp>
      <p:cxnSp>
        <p:nvCxnSpPr>
          <p:cNvPr id="158" name="Google Shape;158;p23"/>
          <p:cNvCxnSpPr/>
          <p:nvPr/>
        </p:nvCxnSpPr>
        <p:spPr>
          <a:xfrm rot="10800000">
            <a:off x="8879839" y="3592234"/>
            <a:ext cx="0" cy="718500"/>
          </a:xfrm>
          <a:prstGeom prst="straightConnector1">
            <a:avLst/>
          </a:prstGeom>
          <a:noFill/>
          <a:ln w="12700" cap="flat" cmpd="sng">
            <a:solidFill>
              <a:schemeClr val="lt1"/>
            </a:solidFill>
            <a:prstDash val="solid"/>
            <a:miter lim="400000"/>
            <a:headEnd type="none" w="sm" len="sm"/>
            <a:tailEnd type="none" w="sm" len="sm"/>
          </a:ln>
        </p:spPr>
      </p:cxnSp>
    </p:spTree>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mp; 2 Columns">
  <p:cSld name="Title &amp; 2 Columns">
    <p:spTree>
      <p:nvGrpSpPr>
        <p:cNvPr id="1" name="Shape 159"/>
        <p:cNvGrpSpPr/>
        <p:nvPr/>
      </p:nvGrpSpPr>
      <p:grpSpPr>
        <a:xfrm>
          <a:off x="0" y="0"/>
          <a:ext cx="0" cy="0"/>
          <a:chOff x="0" y="0"/>
          <a:chExt cx="0" cy="0"/>
        </a:xfrm>
      </p:grpSpPr>
      <p:sp>
        <p:nvSpPr>
          <p:cNvPr id="160" name="Google Shape;160;p24"/>
          <p:cNvSpPr txBox="1">
            <a:spLocks noGrp="1"/>
          </p:cNvSpPr>
          <p:nvPr>
            <p:ph type="title"/>
          </p:nvPr>
        </p:nvSpPr>
        <p:spPr>
          <a:xfrm>
            <a:off x="457200" y="478536"/>
            <a:ext cx="6375300" cy="657300"/>
          </a:xfrm>
          <a:prstGeom prst="rect">
            <a:avLst/>
          </a:prstGeom>
          <a:noFill/>
          <a:ln>
            <a:noFill/>
          </a:ln>
        </p:spPr>
        <p:txBody>
          <a:bodyPr spcFirstLastPara="1" wrap="square" lIns="0" tIns="0" rIns="0" bIns="0" anchor="t" anchorCtr="0">
            <a:normAutofit/>
          </a:bodyPr>
          <a:lstStyle>
            <a:lvl1pPr lvl="0" algn="l">
              <a:lnSpc>
                <a:spcPct val="80000"/>
              </a:lnSpc>
              <a:spcBef>
                <a:spcPts val="0"/>
              </a:spcBef>
              <a:spcAft>
                <a:spcPts val="0"/>
              </a:spcAft>
              <a:buClr>
                <a:srgbClr val="022851"/>
              </a:buClr>
              <a:buSzPts val="1800"/>
              <a:buNone/>
              <a:defRPr/>
            </a:lvl1pPr>
            <a:lvl2pPr lvl="1" algn="l">
              <a:lnSpc>
                <a:spcPct val="80000"/>
              </a:lnSpc>
              <a:spcBef>
                <a:spcPts val="0"/>
              </a:spcBef>
              <a:spcAft>
                <a:spcPts val="0"/>
              </a:spcAft>
              <a:buClr>
                <a:srgbClr val="182B49"/>
              </a:buClr>
              <a:buSzPts val="1800"/>
              <a:buNone/>
              <a:defRPr/>
            </a:lvl2pPr>
            <a:lvl3pPr lvl="2" algn="l">
              <a:lnSpc>
                <a:spcPct val="80000"/>
              </a:lnSpc>
              <a:spcBef>
                <a:spcPts val="0"/>
              </a:spcBef>
              <a:spcAft>
                <a:spcPts val="0"/>
              </a:spcAft>
              <a:buClr>
                <a:srgbClr val="182B49"/>
              </a:buClr>
              <a:buSzPts val="1800"/>
              <a:buNone/>
              <a:defRPr/>
            </a:lvl3pPr>
            <a:lvl4pPr lvl="3" algn="l">
              <a:lnSpc>
                <a:spcPct val="80000"/>
              </a:lnSpc>
              <a:spcBef>
                <a:spcPts val="0"/>
              </a:spcBef>
              <a:spcAft>
                <a:spcPts val="0"/>
              </a:spcAft>
              <a:buClr>
                <a:srgbClr val="182B49"/>
              </a:buClr>
              <a:buSzPts val="1800"/>
              <a:buNone/>
              <a:defRPr/>
            </a:lvl4pPr>
            <a:lvl5pPr lvl="4" algn="l">
              <a:lnSpc>
                <a:spcPct val="80000"/>
              </a:lnSpc>
              <a:spcBef>
                <a:spcPts val="0"/>
              </a:spcBef>
              <a:spcAft>
                <a:spcPts val="0"/>
              </a:spcAft>
              <a:buClr>
                <a:srgbClr val="182B49"/>
              </a:buClr>
              <a:buSzPts val="1800"/>
              <a:buNone/>
              <a:defRPr/>
            </a:lvl5pPr>
            <a:lvl6pPr lvl="5" algn="l">
              <a:lnSpc>
                <a:spcPct val="80000"/>
              </a:lnSpc>
              <a:spcBef>
                <a:spcPts val="0"/>
              </a:spcBef>
              <a:spcAft>
                <a:spcPts val="0"/>
              </a:spcAft>
              <a:buClr>
                <a:srgbClr val="182B49"/>
              </a:buClr>
              <a:buSzPts val="1800"/>
              <a:buNone/>
              <a:defRPr/>
            </a:lvl6pPr>
            <a:lvl7pPr lvl="6" algn="l">
              <a:lnSpc>
                <a:spcPct val="80000"/>
              </a:lnSpc>
              <a:spcBef>
                <a:spcPts val="0"/>
              </a:spcBef>
              <a:spcAft>
                <a:spcPts val="0"/>
              </a:spcAft>
              <a:buClr>
                <a:srgbClr val="182B49"/>
              </a:buClr>
              <a:buSzPts val="1800"/>
              <a:buNone/>
              <a:defRPr/>
            </a:lvl7pPr>
            <a:lvl8pPr lvl="7" algn="l">
              <a:lnSpc>
                <a:spcPct val="80000"/>
              </a:lnSpc>
              <a:spcBef>
                <a:spcPts val="0"/>
              </a:spcBef>
              <a:spcAft>
                <a:spcPts val="0"/>
              </a:spcAft>
              <a:buClr>
                <a:srgbClr val="182B49"/>
              </a:buClr>
              <a:buSzPts val="1800"/>
              <a:buNone/>
              <a:defRPr/>
            </a:lvl8pPr>
            <a:lvl9pPr lvl="8" algn="l">
              <a:lnSpc>
                <a:spcPct val="80000"/>
              </a:lnSpc>
              <a:spcBef>
                <a:spcPts val="0"/>
              </a:spcBef>
              <a:spcAft>
                <a:spcPts val="0"/>
              </a:spcAft>
              <a:buClr>
                <a:srgbClr val="182B49"/>
              </a:buClr>
              <a:buSzPts val="1800"/>
              <a:buNone/>
              <a:defRPr/>
            </a:lvl9pPr>
          </a:lstStyle>
          <a:p>
            <a:endParaRPr/>
          </a:p>
        </p:txBody>
      </p:sp>
      <p:sp>
        <p:nvSpPr>
          <p:cNvPr id="161" name="Google Shape;161;p24"/>
          <p:cNvSpPr txBox="1">
            <a:spLocks noGrp="1"/>
          </p:cNvSpPr>
          <p:nvPr>
            <p:ph type="body" idx="1"/>
          </p:nvPr>
        </p:nvSpPr>
        <p:spPr>
          <a:xfrm>
            <a:off x="457200" y="1300175"/>
            <a:ext cx="3878700" cy="2668800"/>
          </a:xfrm>
          <a:prstGeom prst="rect">
            <a:avLst/>
          </a:prstGeom>
          <a:noFill/>
          <a:ln>
            <a:noFill/>
          </a:ln>
        </p:spPr>
        <p:txBody>
          <a:bodyPr spcFirstLastPara="1" wrap="square" lIns="0" tIns="0" rIns="0" bIns="0" anchor="t" anchorCtr="0">
            <a:normAutofit/>
          </a:bodyPr>
          <a:lstStyle>
            <a:lvl1pPr marL="457200" lvl="0" indent="-330200" algn="l">
              <a:lnSpc>
                <a:spcPct val="100000"/>
              </a:lnSpc>
              <a:spcBef>
                <a:spcPts val="1313"/>
              </a:spcBef>
              <a:spcAft>
                <a:spcPts val="0"/>
              </a:spcAft>
              <a:buClr>
                <a:srgbClr val="022851"/>
              </a:buClr>
              <a:buSzPts val="1600"/>
              <a:buChar char="•"/>
              <a:defRPr/>
            </a:lvl1pPr>
            <a:lvl2pPr marL="914400" lvl="1" indent="-330200" algn="l">
              <a:lnSpc>
                <a:spcPct val="100000"/>
              </a:lnSpc>
              <a:spcBef>
                <a:spcPts val="1313"/>
              </a:spcBef>
              <a:spcAft>
                <a:spcPts val="0"/>
              </a:spcAft>
              <a:buClr>
                <a:srgbClr val="022851"/>
              </a:buClr>
              <a:buSzPts val="1600"/>
              <a:buChar char="•"/>
              <a:defRPr/>
            </a:lvl2pPr>
            <a:lvl3pPr marL="1371600" lvl="2" indent="-330200" algn="l">
              <a:lnSpc>
                <a:spcPct val="100000"/>
              </a:lnSpc>
              <a:spcBef>
                <a:spcPts val="1313"/>
              </a:spcBef>
              <a:spcAft>
                <a:spcPts val="0"/>
              </a:spcAft>
              <a:buClr>
                <a:srgbClr val="022851"/>
              </a:buClr>
              <a:buSzPts val="1600"/>
              <a:buChar char="•"/>
              <a:defRPr/>
            </a:lvl3pPr>
            <a:lvl4pPr marL="1828800" lvl="3" indent="-330200" algn="l">
              <a:lnSpc>
                <a:spcPct val="100000"/>
              </a:lnSpc>
              <a:spcBef>
                <a:spcPts val="1313"/>
              </a:spcBef>
              <a:spcAft>
                <a:spcPts val="0"/>
              </a:spcAft>
              <a:buClr>
                <a:srgbClr val="022851"/>
              </a:buClr>
              <a:buSzPts val="1600"/>
              <a:buChar char="•"/>
              <a:defRPr/>
            </a:lvl4pPr>
            <a:lvl5pPr marL="2286000" lvl="4" indent="-330200" algn="l">
              <a:lnSpc>
                <a:spcPct val="100000"/>
              </a:lnSpc>
              <a:spcBef>
                <a:spcPts val="1313"/>
              </a:spcBef>
              <a:spcAft>
                <a:spcPts val="0"/>
              </a:spcAft>
              <a:buClr>
                <a:srgbClr val="022851"/>
              </a:buClr>
              <a:buSzPts val="1600"/>
              <a:buChar char="•"/>
              <a:defRPr/>
            </a:lvl5pPr>
            <a:lvl6pPr marL="2743200" lvl="5" indent="-330200" algn="l">
              <a:lnSpc>
                <a:spcPct val="90000"/>
              </a:lnSpc>
              <a:spcBef>
                <a:spcPts val="1313"/>
              </a:spcBef>
              <a:spcAft>
                <a:spcPts val="0"/>
              </a:spcAft>
              <a:buClr>
                <a:schemeClr val="dk1"/>
              </a:buClr>
              <a:buSzPts val="1600"/>
              <a:buChar char="•"/>
              <a:defRPr sz="1600"/>
            </a:lvl6pPr>
            <a:lvl7pPr marL="3200400" lvl="6" indent="-330200" algn="l">
              <a:lnSpc>
                <a:spcPct val="90000"/>
              </a:lnSpc>
              <a:spcBef>
                <a:spcPts val="1313"/>
              </a:spcBef>
              <a:spcAft>
                <a:spcPts val="0"/>
              </a:spcAft>
              <a:buClr>
                <a:schemeClr val="dk1"/>
              </a:buClr>
              <a:buSzPts val="1600"/>
              <a:buChar char="•"/>
              <a:defRPr sz="1600"/>
            </a:lvl7pPr>
            <a:lvl8pPr marL="3657600" lvl="7" indent="-330200" algn="l">
              <a:lnSpc>
                <a:spcPct val="90000"/>
              </a:lnSpc>
              <a:spcBef>
                <a:spcPts val="1313"/>
              </a:spcBef>
              <a:spcAft>
                <a:spcPts val="0"/>
              </a:spcAft>
              <a:buClr>
                <a:schemeClr val="dk1"/>
              </a:buClr>
              <a:buSzPts val="1600"/>
              <a:buChar char="•"/>
              <a:defRPr sz="1600"/>
            </a:lvl8pPr>
            <a:lvl9pPr marL="4114800" lvl="8" indent="-330200" algn="l">
              <a:lnSpc>
                <a:spcPct val="90000"/>
              </a:lnSpc>
              <a:spcBef>
                <a:spcPts val="1313"/>
              </a:spcBef>
              <a:spcAft>
                <a:spcPts val="0"/>
              </a:spcAft>
              <a:buClr>
                <a:schemeClr val="dk1"/>
              </a:buClr>
              <a:buSzPts val="1600"/>
              <a:buChar char="•"/>
              <a:defRPr sz="1600"/>
            </a:lvl9pPr>
          </a:lstStyle>
          <a:p>
            <a:endParaRPr/>
          </a:p>
        </p:txBody>
      </p:sp>
      <p:sp>
        <p:nvSpPr>
          <p:cNvPr id="162" name="Google Shape;162;p24"/>
          <p:cNvSpPr txBox="1">
            <a:spLocks noGrp="1"/>
          </p:cNvSpPr>
          <p:nvPr>
            <p:ph type="ftr" idx="11"/>
          </p:nvPr>
        </p:nvSpPr>
        <p:spPr>
          <a:xfrm>
            <a:off x="457199" y="4133325"/>
            <a:ext cx="2010900" cy="219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900"/>
              <a:buFont typeface="Arial"/>
              <a:buNone/>
              <a:defRPr b="0" i="0">
                <a:solidFill>
                  <a:schemeClr val="dk1"/>
                </a:solidFill>
              </a:defRPr>
            </a:lvl1pPr>
            <a:lvl2pPr lvl="1" algn="ctr">
              <a:lnSpc>
                <a:spcPct val="100000"/>
              </a:lnSpc>
              <a:spcBef>
                <a:spcPts val="0"/>
              </a:spcBef>
              <a:spcAft>
                <a:spcPts val="0"/>
              </a:spcAft>
              <a:buClr>
                <a:srgbClr val="5E5E5E"/>
              </a:buClr>
              <a:buSzPts val="1800"/>
              <a:buNone/>
              <a:defRPr/>
            </a:lvl2pPr>
            <a:lvl3pPr lvl="2" algn="ctr">
              <a:lnSpc>
                <a:spcPct val="100000"/>
              </a:lnSpc>
              <a:spcBef>
                <a:spcPts val="0"/>
              </a:spcBef>
              <a:spcAft>
                <a:spcPts val="0"/>
              </a:spcAft>
              <a:buClr>
                <a:srgbClr val="5E5E5E"/>
              </a:buClr>
              <a:buSzPts val="1800"/>
              <a:buNone/>
              <a:defRPr/>
            </a:lvl3pPr>
            <a:lvl4pPr lvl="3" algn="ctr">
              <a:lnSpc>
                <a:spcPct val="100000"/>
              </a:lnSpc>
              <a:spcBef>
                <a:spcPts val="0"/>
              </a:spcBef>
              <a:spcAft>
                <a:spcPts val="0"/>
              </a:spcAft>
              <a:buClr>
                <a:srgbClr val="5E5E5E"/>
              </a:buClr>
              <a:buSzPts val="1800"/>
              <a:buNone/>
              <a:defRPr/>
            </a:lvl4pPr>
            <a:lvl5pPr lvl="4" algn="ctr">
              <a:lnSpc>
                <a:spcPct val="100000"/>
              </a:lnSpc>
              <a:spcBef>
                <a:spcPts val="0"/>
              </a:spcBef>
              <a:spcAft>
                <a:spcPts val="0"/>
              </a:spcAft>
              <a:buClr>
                <a:srgbClr val="5E5E5E"/>
              </a:buClr>
              <a:buSzPts val="1800"/>
              <a:buNone/>
              <a:defRPr/>
            </a:lvl5pPr>
            <a:lvl6pPr lvl="5" algn="ctr">
              <a:lnSpc>
                <a:spcPct val="100000"/>
              </a:lnSpc>
              <a:spcBef>
                <a:spcPts val="0"/>
              </a:spcBef>
              <a:spcAft>
                <a:spcPts val="0"/>
              </a:spcAft>
              <a:buClr>
                <a:srgbClr val="5E5E5E"/>
              </a:buClr>
              <a:buSzPts val="1800"/>
              <a:buNone/>
              <a:defRPr/>
            </a:lvl6pPr>
            <a:lvl7pPr lvl="6" algn="ctr">
              <a:lnSpc>
                <a:spcPct val="100000"/>
              </a:lnSpc>
              <a:spcBef>
                <a:spcPts val="0"/>
              </a:spcBef>
              <a:spcAft>
                <a:spcPts val="0"/>
              </a:spcAft>
              <a:buClr>
                <a:srgbClr val="5E5E5E"/>
              </a:buClr>
              <a:buSzPts val="1800"/>
              <a:buNone/>
              <a:defRPr/>
            </a:lvl7pPr>
            <a:lvl8pPr lvl="7" algn="ctr">
              <a:lnSpc>
                <a:spcPct val="100000"/>
              </a:lnSpc>
              <a:spcBef>
                <a:spcPts val="0"/>
              </a:spcBef>
              <a:spcAft>
                <a:spcPts val="0"/>
              </a:spcAft>
              <a:buClr>
                <a:srgbClr val="5E5E5E"/>
              </a:buClr>
              <a:buSzPts val="1800"/>
              <a:buNone/>
              <a:defRPr/>
            </a:lvl8pPr>
            <a:lvl9pPr lvl="8" algn="ctr">
              <a:lnSpc>
                <a:spcPct val="100000"/>
              </a:lnSpc>
              <a:spcBef>
                <a:spcPts val="0"/>
              </a:spcBef>
              <a:spcAft>
                <a:spcPts val="0"/>
              </a:spcAft>
              <a:buClr>
                <a:srgbClr val="5E5E5E"/>
              </a:buClr>
              <a:buSzPts val="1800"/>
              <a:buNone/>
              <a:defRPr/>
            </a:lvl9pPr>
          </a:lstStyle>
          <a:p>
            <a:endParaRPr/>
          </a:p>
        </p:txBody>
      </p:sp>
      <p:sp>
        <p:nvSpPr>
          <p:cNvPr id="163" name="Google Shape;163;p24"/>
          <p:cNvSpPr txBox="1">
            <a:spLocks noGrp="1"/>
          </p:cNvSpPr>
          <p:nvPr>
            <p:ph type="sldNum" idx="12"/>
          </p:nvPr>
        </p:nvSpPr>
        <p:spPr>
          <a:xfrm>
            <a:off x="182880" y="4133325"/>
            <a:ext cx="274200" cy="219000"/>
          </a:xfrm>
          <a:prstGeom prst="rect">
            <a:avLst/>
          </a:prstGeom>
          <a:noFill/>
          <a:ln>
            <a:noFill/>
          </a:ln>
        </p:spPr>
        <p:txBody>
          <a:bodyPr spcFirstLastPara="1" wrap="square" lIns="0" tIns="0" rIns="0" bIns="0" anchor="ctr" anchorCtr="0">
            <a:noAutofit/>
          </a:bodyPr>
          <a:lstStyle>
            <a:lvl1pPr marL="0" lvl="0"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1pPr>
            <a:lvl2pPr marL="0" lvl="1"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2pPr>
            <a:lvl3pPr marL="0" lvl="2"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3pPr>
            <a:lvl4pPr marL="0" lvl="3"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4pPr>
            <a:lvl5pPr marL="0" lvl="4"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0" lvl="5"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0" lvl="6"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0" lvl="7"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0" lvl="8"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cxnSp>
        <p:nvCxnSpPr>
          <p:cNvPr id="164" name="Google Shape;164;p24"/>
          <p:cNvCxnSpPr/>
          <p:nvPr/>
        </p:nvCxnSpPr>
        <p:spPr>
          <a:xfrm>
            <a:off x="124419" y="266844"/>
            <a:ext cx="6708181" cy="0"/>
          </a:xfrm>
          <a:prstGeom prst="straightConnector1">
            <a:avLst/>
          </a:prstGeom>
          <a:noFill/>
          <a:ln w="12700" cap="flat" cmpd="sng">
            <a:solidFill>
              <a:schemeClr val="lt1"/>
            </a:solidFill>
            <a:prstDash val="solid"/>
            <a:miter lim="400000"/>
            <a:headEnd type="none" w="sm" len="sm"/>
            <a:tailEnd type="none" w="sm" len="sm"/>
          </a:ln>
        </p:spPr>
      </p:cxnSp>
      <p:cxnSp>
        <p:nvCxnSpPr>
          <p:cNvPr id="165" name="Google Shape;165;p24"/>
          <p:cNvCxnSpPr/>
          <p:nvPr/>
        </p:nvCxnSpPr>
        <p:spPr>
          <a:xfrm rot="10800000">
            <a:off x="233679" y="129966"/>
            <a:ext cx="0" cy="1394036"/>
          </a:xfrm>
          <a:prstGeom prst="straightConnector1">
            <a:avLst/>
          </a:prstGeom>
          <a:noFill/>
          <a:ln w="12700" cap="flat" cmpd="sng">
            <a:solidFill>
              <a:schemeClr val="lt1"/>
            </a:solidFill>
            <a:prstDash val="solid"/>
            <a:miter lim="400000"/>
            <a:headEnd type="none" w="sm" len="sm"/>
            <a:tailEnd type="none" w="sm" len="sm"/>
          </a:ln>
        </p:spPr>
      </p:cxnSp>
      <p:cxnSp>
        <p:nvCxnSpPr>
          <p:cNvPr id="166" name="Google Shape;166;p24"/>
          <p:cNvCxnSpPr/>
          <p:nvPr/>
        </p:nvCxnSpPr>
        <p:spPr>
          <a:xfrm>
            <a:off x="3108960" y="4201184"/>
            <a:ext cx="5871900" cy="0"/>
          </a:xfrm>
          <a:prstGeom prst="straightConnector1">
            <a:avLst/>
          </a:prstGeom>
          <a:noFill/>
          <a:ln w="12700" cap="flat" cmpd="sng">
            <a:solidFill>
              <a:schemeClr val="lt1"/>
            </a:solidFill>
            <a:prstDash val="solid"/>
            <a:miter lim="400000"/>
            <a:headEnd type="none" w="sm" len="sm"/>
            <a:tailEnd type="none" w="sm" len="sm"/>
          </a:ln>
        </p:spPr>
      </p:cxnSp>
      <p:cxnSp>
        <p:nvCxnSpPr>
          <p:cNvPr id="167" name="Google Shape;167;p24"/>
          <p:cNvCxnSpPr/>
          <p:nvPr/>
        </p:nvCxnSpPr>
        <p:spPr>
          <a:xfrm rot="10800000">
            <a:off x="8879839" y="3592234"/>
            <a:ext cx="0" cy="718500"/>
          </a:xfrm>
          <a:prstGeom prst="straightConnector1">
            <a:avLst/>
          </a:prstGeom>
          <a:noFill/>
          <a:ln w="12700" cap="flat" cmpd="sng">
            <a:solidFill>
              <a:schemeClr val="lt1"/>
            </a:solidFill>
            <a:prstDash val="solid"/>
            <a:miter lim="400000"/>
            <a:headEnd type="none" w="sm" len="sm"/>
            <a:tailEnd type="none" w="sm" len="sm"/>
          </a:ln>
        </p:spPr>
      </p:cxnSp>
      <p:sp>
        <p:nvSpPr>
          <p:cNvPr id="168" name="Google Shape;168;p24"/>
          <p:cNvSpPr txBox="1">
            <a:spLocks noGrp="1"/>
          </p:cNvSpPr>
          <p:nvPr>
            <p:ph type="body" idx="2"/>
          </p:nvPr>
        </p:nvSpPr>
        <p:spPr>
          <a:xfrm>
            <a:off x="4668525" y="1300175"/>
            <a:ext cx="3878700" cy="2668800"/>
          </a:xfrm>
          <a:prstGeom prst="rect">
            <a:avLst/>
          </a:prstGeom>
          <a:noFill/>
          <a:ln>
            <a:noFill/>
          </a:ln>
        </p:spPr>
        <p:txBody>
          <a:bodyPr spcFirstLastPara="1" wrap="square" lIns="0" tIns="0" rIns="0" bIns="0" anchor="t" anchorCtr="0">
            <a:normAutofit/>
          </a:bodyPr>
          <a:lstStyle>
            <a:lvl1pPr marL="457200" lvl="0" indent="-330200" algn="l" rtl="0">
              <a:lnSpc>
                <a:spcPct val="100000"/>
              </a:lnSpc>
              <a:spcBef>
                <a:spcPts val="1313"/>
              </a:spcBef>
              <a:spcAft>
                <a:spcPts val="0"/>
              </a:spcAft>
              <a:buClr>
                <a:srgbClr val="022851"/>
              </a:buClr>
              <a:buSzPts val="1600"/>
              <a:buChar char="•"/>
              <a:defRPr/>
            </a:lvl1pPr>
            <a:lvl2pPr marL="914400" lvl="1" indent="-330200" algn="l" rtl="0">
              <a:lnSpc>
                <a:spcPct val="100000"/>
              </a:lnSpc>
              <a:spcBef>
                <a:spcPts val="1313"/>
              </a:spcBef>
              <a:spcAft>
                <a:spcPts val="0"/>
              </a:spcAft>
              <a:buClr>
                <a:srgbClr val="022851"/>
              </a:buClr>
              <a:buSzPts val="1600"/>
              <a:buChar char="•"/>
              <a:defRPr/>
            </a:lvl2pPr>
            <a:lvl3pPr marL="1371600" lvl="2" indent="-330200" algn="l" rtl="0">
              <a:lnSpc>
                <a:spcPct val="100000"/>
              </a:lnSpc>
              <a:spcBef>
                <a:spcPts val="1313"/>
              </a:spcBef>
              <a:spcAft>
                <a:spcPts val="0"/>
              </a:spcAft>
              <a:buClr>
                <a:srgbClr val="022851"/>
              </a:buClr>
              <a:buSzPts val="1600"/>
              <a:buChar char="•"/>
              <a:defRPr/>
            </a:lvl3pPr>
            <a:lvl4pPr marL="1828800" lvl="3" indent="-330200" algn="l" rtl="0">
              <a:lnSpc>
                <a:spcPct val="100000"/>
              </a:lnSpc>
              <a:spcBef>
                <a:spcPts val="1313"/>
              </a:spcBef>
              <a:spcAft>
                <a:spcPts val="0"/>
              </a:spcAft>
              <a:buClr>
                <a:srgbClr val="022851"/>
              </a:buClr>
              <a:buSzPts val="1600"/>
              <a:buChar char="•"/>
              <a:defRPr/>
            </a:lvl4pPr>
            <a:lvl5pPr marL="2286000" lvl="4" indent="-330200" algn="l" rtl="0">
              <a:lnSpc>
                <a:spcPct val="100000"/>
              </a:lnSpc>
              <a:spcBef>
                <a:spcPts val="1313"/>
              </a:spcBef>
              <a:spcAft>
                <a:spcPts val="0"/>
              </a:spcAft>
              <a:buClr>
                <a:srgbClr val="022851"/>
              </a:buClr>
              <a:buSzPts val="1600"/>
              <a:buChar char="•"/>
              <a:defRPr/>
            </a:lvl5pPr>
            <a:lvl6pPr marL="2743200" lvl="5" indent="-330200" algn="l" rtl="0">
              <a:lnSpc>
                <a:spcPct val="90000"/>
              </a:lnSpc>
              <a:spcBef>
                <a:spcPts val="1313"/>
              </a:spcBef>
              <a:spcAft>
                <a:spcPts val="0"/>
              </a:spcAft>
              <a:buClr>
                <a:schemeClr val="dk1"/>
              </a:buClr>
              <a:buSzPts val="1600"/>
              <a:buChar char="•"/>
              <a:defRPr sz="1600"/>
            </a:lvl6pPr>
            <a:lvl7pPr marL="3200400" lvl="6" indent="-330200" algn="l" rtl="0">
              <a:lnSpc>
                <a:spcPct val="90000"/>
              </a:lnSpc>
              <a:spcBef>
                <a:spcPts val="1313"/>
              </a:spcBef>
              <a:spcAft>
                <a:spcPts val="0"/>
              </a:spcAft>
              <a:buClr>
                <a:schemeClr val="dk1"/>
              </a:buClr>
              <a:buSzPts val="1600"/>
              <a:buChar char="•"/>
              <a:defRPr sz="1600"/>
            </a:lvl7pPr>
            <a:lvl8pPr marL="3657600" lvl="7" indent="-330200" algn="l" rtl="0">
              <a:lnSpc>
                <a:spcPct val="90000"/>
              </a:lnSpc>
              <a:spcBef>
                <a:spcPts val="1313"/>
              </a:spcBef>
              <a:spcAft>
                <a:spcPts val="0"/>
              </a:spcAft>
              <a:buClr>
                <a:schemeClr val="dk1"/>
              </a:buClr>
              <a:buSzPts val="1600"/>
              <a:buChar char="•"/>
              <a:defRPr sz="1600"/>
            </a:lvl8pPr>
            <a:lvl9pPr marL="4114800" lvl="8" indent="-330200" algn="l" rtl="0">
              <a:lnSpc>
                <a:spcPct val="90000"/>
              </a:lnSpc>
              <a:spcBef>
                <a:spcPts val="1313"/>
              </a:spcBef>
              <a:spcAft>
                <a:spcPts val="0"/>
              </a:spcAft>
              <a:buClr>
                <a:schemeClr val="dk1"/>
              </a:buClr>
              <a:buSzPts val="1600"/>
              <a:buChar char="•"/>
              <a:defRPr sz="16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69"/>
        <p:cNvGrpSpPr/>
        <p:nvPr/>
      </p:nvGrpSpPr>
      <p:grpSpPr>
        <a:xfrm>
          <a:off x="0" y="0"/>
          <a:ext cx="0" cy="0"/>
          <a:chOff x="0" y="0"/>
          <a:chExt cx="0" cy="0"/>
        </a:xfrm>
      </p:grpSpPr>
      <p:sp>
        <p:nvSpPr>
          <p:cNvPr id="170" name="Google Shape;170;p25"/>
          <p:cNvSpPr txBox="1">
            <a:spLocks noGrp="1"/>
          </p:cNvSpPr>
          <p:nvPr>
            <p:ph type="title"/>
          </p:nvPr>
        </p:nvSpPr>
        <p:spPr>
          <a:xfrm>
            <a:off x="457200" y="478536"/>
            <a:ext cx="6375300" cy="657300"/>
          </a:xfrm>
          <a:prstGeom prst="rect">
            <a:avLst/>
          </a:prstGeom>
          <a:noFill/>
          <a:ln>
            <a:noFill/>
          </a:ln>
        </p:spPr>
        <p:txBody>
          <a:bodyPr spcFirstLastPara="1" wrap="square" lIns="0" tIns="0" rIns="0" bIns="0" anchor="t" anchorCtr="0">
            <a:normAutofit/>
          </a:bodyPr>
          <a:lstStyle>
            <a:lvl1pPr lvl="0" algn="l">
              <a:lnSpc>
                <a:spcPct val="80000"/>
              </a:lnSpc>
              <a:spcBef>
                <a:spcPts val="0"/>
              </a:spcBef>
              <a:spcAft>
                <a:spcPts val="0"/>
              </a:spcAft>
              <a:buClr>
                <a:srgbClr val="022851"/>
              </a:buClr>
              <a:buSzPts val="1800"/>
              <a:buNone/>
              <a:defRPr/>
            </a:lvl1pPr>
            <a:lvl2pPr lvl="1" algn="l">
              <a:lnSpc>
                <a:spcPct val="80000"/>
              </a:lnSpc>
              <a:spcBef>
                <a:spcPts val="0"/>
              </a:spcBef>
              <a:spcAft>
                <a:spcPts val="0"/>
              </a:spcAft>
              <a:buClr>
                <a:srgbClr val="182B49"/>
              </a:buClr>
              <a:buSzPts val="1800"/>
              <a:buNone/>
              <a:defRPr/>
            </a:lvl2pPr>
            <a:lvl3pPr lvl="2" algn="l">
              <a:lnSpc>
                <a:spcPct val="80000"/>
              </a:lnSpc>
              <a:spcBef>
                <a:spcPts val="0"/>
              </a:spcBef>
              <a:spcAft>
                <a:spcPts val="0"/>
              </a:spcAft>
              <a:buClr>
                <a:srgbClr val="182B49"/>
              </a:buClr>
              <a:buSzPts val="1800"/>
              <a:buNone/>
              <a:defRPr/>
            </a:lvl3pPr>
            <a:lvl4pPr lvl="3" algn="l">
              <a:lnSpc>
                <a:spcPct val="80000"/>
              </a:lnSpc>
              <a:spcBef>
                <a:spcPts val="0"/>
              </a:spcBef>
              <a:spcAft>
                <a:spcPts val="0"/>
              </a:spcAft>
              <a:buClr>
                <a:srgbClr val="182B49"/>
              </a:buClr>
              <a:buSzPts val="1800"/>
              <a:buNone/>
              <a:defRPr/>
            </a:lvl4pPr>
            <a:lvl5pPr lvl="4" algn="l">
              <a:lnSpc>
                <a:spcPct val="80000"/>
              </a:lnSpc>
              <a:spcBef>
                <a:spcPts val="0"/>
              </a:spcBef>
              <a:spcAft>
                <a:spcPts val="0"/>
              </a:spcAft>
              <a:buClr>
                <a:srgbClr val="182B49"/>
              </a:buClr>
              <a:buSzPts val="1800"/>
              <a:buNone/>
              <a:defRPr/>
            </a:lvl5pPr>
            <a:lvl6pPr lvl="5" algn="l">
              <a:lnSpc>
                <a:spcPct val="80000"/>
              </a:lnSpc>
              <a:spcBef>
                <a:spcPts val="0"/>
              </a:spcBef>
              <a:spcAft>
                <a:spcPts val="0"/>
              </a:spcAft>
              <a:buClr>
                <a:srgbClr val="182B49"/>
              </a:buClr>
              <a:buSzPts val="1800"/>
              <a:buNone/>
              <a:defRPr/>
            </a:lvl6pPr>
            <a:lvl7pPr lvl="6" algn="l">
              <a:lnSpc>
                <a:spcPct val="80000"/>
              </a:lnSpc>
              <a:spcBef>
                <a:spcPts val="0"/>
              </a:spcBef>
              <a:spcAft>
                <a:spcPts val="0"/>
              </a:spcAft>
              <a:buClr>
                <a:srgbClr val="182B49"/>
              </a:buClr>
              <a:buSzPts val="1800"/>
              <a:buNone/>
              <a:defRPr/>
            </a:lvl7pPr>
            <a:lvl8pPr lvl="7" algn="l">
              <a:lnSpc>
                <a:spcPct val="80000"/>
              </a:lnSpc>
              <a:spcBef>
                <a:spcPts val="0"/>
              </a:spcBef>
              <a:spcAft>
                <a:spcPts val="0"/>
              </a:spcAft>
              <a:buClr>
                <a:srgbClr val="182B49"/>
              </a:buClr>
              <a:buSzPts val="1800"/>
              <a:buNone/>
              <a:defRPr/>
            </a:lvl8pPr>
            <a:lvl9pPr lvl="8" algn="l">
              <a:lnSpc>
                <a:spcPct val="80000"/>
              </a:lnSpc>
              <a:spcBef>
                <a:spcPts val="0"/>
              </a:spcBef>
              <a:spcAft>
                <a:spcPts val="0"/>
              </a:spcAft>
              <a:buClr>
                <a:srgbClr val="182B49"/>
              </a:buClr>
              <a:buSzPts val="1800"/>
              <a:buNone/>
              <a:defRPr/>
            </a:lvl9pPr>
          </a:lstStyle>
          <a:p>
            <a:endParaRPr/>
          </a:p>
        </p:txBody>
      </p:sp>
      <p:sp>
        <p:nvSpPr>
          <p:cNvPr id="171" name="Google Shape;171;p25"/>
          <p:cNvSpPr txBox="1">
            <a:spLocks noGrp="1"/>
          </p:cNvSpPr>
          <p:nvPr>
            <p:ph type="ftr" idx="11"/>
          </p:nvPr>
        </p:nvSpPr>
        <p:spPr>
          <a:xfrm>
            <a:off x="457199" y="4133325"/>
            <a:ext cx="2010900" cy="219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900"/>
              <a:buFont typeface="Arial"/>
              <a:buNone/>
              <a:defRPr b="0" i="0">
                <a:solidFill>
                  <a:schemeClr val="dk1"/>
                </a:solidFill>
              </a:defRPr>
            </a:lvl1pPr>
            <a:lvl2pPr lvl="1" algn="ctr">
              <a:lnSpc>
                <a:spcPct val="100000"/>
              </a:lnSpc>
              <a:spcBef>
                <a:spcPts val="0"/>
              </a:spcBef>
              <a:spcAft>
                <a:spcPts val="0"/>
              </a:spcAft>
              <a:buClr>
                <a:srgbClr val="5E5E5E"/>
              </a:buClr>
              <a:buSzPts val="1800"/>
              <a:buNone/>
              <a:defRPr/>
            </a:lvl2pPr>
            <a:lvl3pPr lvl="2" algn="ctr">
              <a:lnSpc>
                <a:spcPct val="100000"/>
              </a:lnSpc>
              <a:spcBef>
                <a:spcPts val="0"/>
              </a:spcBef>
              <a:spcAft>
                <a:spcPts val="0"/>
              </a:spcAft>
              <a:buClr>
                <a:srgbClr val="5E5E5E"/>
              </a:buClr>
              <a:buSzPts val="1800"/>
              <a:buNone/>
              <a:defRPr/>
            </a:lvl3pPr>
            <a:lvl4pPr lvl="3" algn="ctr">
              <a:lnSpc>
                <a:spcPct val="100000"/>
              </a:lnSpc>
              <a:spcBef>
                <a:spcPts val="0"/>
              </a:spcBef>
              <a:spcAft>
                <a:spcPts val="0"/>
              </a:spcAft>
              <a:buClr>
                <a:srgbClr val="5E5E5E"/>
              </a:buClr>
              <a:buSzPts val="1800"/>
              <a:buNone/>
              <a:defRPr/>
            </a:lvl4pPr>
            <a:lvl5pPr lvl="4" algn="ctr">
              <a:lnSpc>
                <a:spcPct val="100000"/>
              </a:lnSpc>
              <a:spcBef>
                <a:spcPts val="0"/>
              </a:spcBef>
              <a:spcAft>
                <a:spcPts val="0"/>
              </a:spcAft>
              <a:buClr>
                <a:srgbClr val="5E5E5E"/>
              </a:buClr>
              <a:buSzPts val="1800"/>
              <a:buNone/>
              <a:defRPr/>
            </a:lvl5pPr>
            <a:lvl6pPr lvl="5" algn="ctr">
              <a:lnSpc>
                <a:spcPct val="100000"/>
              </a:lnSpc>
              <a:spcBef>
                <a:spcPts val="0"/>
              </a:spcBef>
              <a:spcAft>
                <a:spcPts val="0"/>
              </a:spcAft>
              <a:buClr>
                <a:srgbClr val="5E5E5E"/>
              </a:buClr>
              <a:buSzPts val="1800"/>
              <a:buNone/>
              <a:defRPr/>
            </a:lvl6pPr>
            <a:lvl7pPr lvl="6" algn="ctr">
              <a:lnSpc>
                <a:spcPct val="100000"/>
              </a:lnSpc>
              <a:spcBef>
                <a:spcPts val="0"/>
              </a:spcBef>
              <a:spcAft>
                <a:spcPts val="0"/>
              </a:spcAft>
              <a:buClr>
                <a:srgbClr val="5E5E5E"/>
              </a:buClr>
              <a:buSzPts val="1800"/>
              <a:buNone/>
              <a:defRPr/>
            </a:lvl7pPr>
            <a:lvl8pPr lvl="7" algn="ctr">
              <a:lnSpc>
                <a:spcPct val="100000"/>
              </a:lnSpc>
              <a:spcBef>
                <a:spcPts val="0"/>
              </a:spcBef>
              <a:spcAft>
                <a:spcPts val="0"/>
              </a:spcAft>
              <a:buClr>
                <a:srgbClr val="5E5E5E"/>
              </a:buClr>
              <a:buSzPts val="1800"/>
              <a:buNone/>
              <a:defRPr/>
            </a:lvl8pPr>
            <a:lvl9pPr lvl="8" algn="ctr">
              <a:lnSpc>
                <a:spcPct val="100000"/>
              </a:lnSpc>
              <a:spcBef>
                <a:spcPts val="0"/>
              </a:spcBef>
              <a:spcAft>
                <a:spcPts val="0"/>
              </a:spcAft>
              <a:buClr>
                <a:srgbClr val="5E5E5E"/>
              </a:buClr>
              <a:buSzPts val="1800"/>
              <a:buNone/>
              <a:defRPr/>
            </a:lvl9pPr>
          </a:lstStyle>
          <a:p>
            <a:endParaRPr/>
          </a:p>
        </p:txBody>
      </p:sp>
      <p:sp>
        <p:nvSpPr>
          <p:cNvPr id="172" name="Google Shape;172;p25"/>
          <p:cNvSpPr txBox="1">
            <a:spLocks noGrp="1"/>
          </p:cNvSpPr>
          <p:nvPr>
            <p:ph type="sldNum" idx="12"/>
          </p:nvPr>
        </p:nvSpPr>
        <p:spPr>
          <a:xfrm>
            <a:off x="182880" y="4133325"/>
            <a:ext cx="274200" cy="219000"/>
          </a:xfrm>
          <a:prstGeom prst="rect">
            <a:avLst/>
          </a:prstGeom>
          <a:noFill/>
          <a:ln>
            <a:noFill/>
          </a:ln>
        </p:spPr>
        <p:txBody>
          <a:bodyPr spcFirstLastPara="1" wrap="square" lIns="0" tIns="0" rIns="0" bIns="0" anchor="ctr" anchorCtr="0">
            <a:noAutofit/>
          </a:bodyPr>
          <a:lstStyle>
            <a:lvl1pPr marL="0" lvl="0"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1pPr>
            <a:lvl2pPr marL="0" lvl="1"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2pPr>
            <a:lvl3pPr marL="0" lvl="2"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3pPr>
            <a:lvl4pPr marL="0" lvl="3"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4pPr>
            <a:lvl5pPr marL="0" lvl="4"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0" lvl="5"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0" lvl="6"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0" lvl="7"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0" lvl="8"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cxnSp>
        <p:nvCxnSpPr>
          <p:cNvPr id="173" name="Google Shape;173;p25"/>
          <p:cNvCxnSpPr/>
          <p:nvPr/>
        </p:nvCxnSpPr>
        <p:spPr>
          <a:xfrm>
            <a:off x="124419" y="266844"/>
            <a:ext cx="6708181" cy="0"/>
          </a:xfrm>
          <a:prstGeom prst="straightConnector1">
            <a:avLst/>
          </a:prstGeom>
          <a:noFill/>
          <a:ln w="12700" cap="flat" cmpd="sng">
            <a:solidFill>
              <a:schemeClr val="lt1"/>
            </a:solidFill>
            <a:prstDash val="solid"/>
            <a:miter lim="400000"/>
            <a:headEnd type="none" w="sm" len="sm"/>
            <a:tailEnd type="none" w="sm" len="sm"/>
          </a:ln>
        </p:spPr>
      </p:cxnSp>
      <p:cxnSp>
        <p:nvCxnSpPr>
          <p:cNvPr id="174" name="Google Shape;174;p25"/>
          <p:cNvCxnSpPr/>
          <p:nvPr/>
        </p:nvCxnSpPr>
        <p:spPr>
          <a:xfrm rot="10800000">
            <a:off x="233679" y="129966"/>
            <a:ext cx="0" cy="1394036"/>
          </a:xfrm>
          <a:prstGeom prst="straightConnector1">
            <a:avLst/>
          </a:prstGeom>
          <a:noFill/>
          <a:ln w="12700" cap="flat" cmpd="sng">
            <a:solidFill>
              <a:schemeClr val="lt1"/>
            </a:solidFill>
            <a:prstDash val="solid"/>
            <a:miter lim="400000"/>
            <a:headEnd type="none" w="sm" len="sm"/>
            <a:tailEnd type="none" w="sm" len="sm"/>
          </a:ln>
        </p:spPr>
      </p:cxnSp>
      <p:cxnSp>
        <p:nvCxnSpPr>
          <p:cNvPr id="175" name="Google Shape;175;p25"/>
          <p:cNvCxnSpPr/>
          <p:nvPr/>
        </p:nvCxnSpPr>
        <p:spPr>
          <a:xfrm>
            <a:off x="3108960" y="4201184"/>
            <a:ext cx="5871900" cy="0"/>
          </a:xfrm>
          <a:prstGeom prst="straightConnector1">
            <a:avLst/>
          </a:prstGeom>
          <a:noFill/>
          <a:ln w="12700" cap="flat" cmpd="sng">
            <a:solidFill>
              <a:schemeClr val="lt1"/>
            </a:solidFill>
            <a:prstDash val="solid"/>
            <a:miter lim="400000"/>
            <a:headEnd type="none" w="sm" len="sm"/>
            <a:tailEnd type="none" w="sm" len="sm"/>
          </a:ln>
        </p:spPr>
      </p:cxnSp>
      <p:cxnSp>
        <p:nvCxnSpPr>
          <p:cNvPr id="176" name="Google Shape;176;p25"/>
          <p:cNvCxnSpPr/>
          <p:nvPr/>
        </p:nvCxnSpPr>
        <p:spPr>
          <a:xfrm rot="10800000">
            <a:off x="8879839" y="3592234"/>
            <a:ext cx="0" cy="718500"/>
          </a:xfrm>
          <a:prstGeom prst="straightConnector1">
            <a:avLst/>
          </a:prstGeom>
          <a:noFill/>
          <a:ln w="12700" cap="flat" cmpd="sng">
            <a:solidFill>
              <a:schemeClr val="lt1"/>
            </a:solidFill>
            <a:prstDash val="solid"/>
            <a:miter lim="400000"/>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Fact">
  <p:cSld name="Big Fact">
    <p:spTree>
      <p:nvGrpSpPr>
        <p:cNvPr id="1" name="Shape 177"/>
        <p:cNvGrpSpPr/>
        <p:nvPr/>
      </p:nvGrpSpPr>
      <p:grpSpPr>
        <a:xfrm>
          <a:off x="0" y="0"/>
          <a:ext cx="0" cy="0"/>
          <a:chOff x="0" y="0"/>
          <a:chExt cx="0" cy="0"/>
        </a:xfrm>
      </p:grpSpPr>
      <p:pic>
        <p:nvPicPr>
          <p:cNvPr id="178" name="Google Shape;178;p26" descr="A drawing of a city&#10;&#10;AI-generated content may be incorrect."/>
          <p:cNvPicPr preferRelativeResize="0"/>
          <p:nvPr/>
        </p:nvPicPr>
        <p:blipFill rotWithShape="1">
          <a:blip r:embed="rId2">
            <a:alphaModFix amt="50000"/>
          </a:blip>
          <a:srcRect t="52760" b="2395"/>
          <a:stretch/>
        </p:blipFill>
        <p:spPr>
          <a:xfrm>
            <a:off x="0" y="2168575"/>
            <a:ext cx="9144000" cy="2306626"/>
          </a:xfrm>
          <a:prstGeom prst="rect">
            <a:avLst/>
          </a:prstGeom>
          <a:noFill/>
          <a:ln>
            <a:noFill/>
          </a:ln>
        </p:spPr>
      </p:pic>
      <p:sp>
        <p:nvSpPr>
          <p:cNvPr id="179" name="Google Shape;179;p26"/>
          <p:cNvSpPr txBox="1">
            <a:spLocks noGrp="1"/>
          </p:cNvSpPr>
          <p:nvPr>
            <p:ph type="body" idx="1"/>
          </p:nvPr>
        </p:nvSpPr>
        <p:spPr>
          <a:xfrm>
            <a:off x="457201" y="3098318"/>
            <a:ext cx="8229600" cy="966905"/>
          </a:xfrm>
          <a:prstGeom prst="rect">
            <a:avLst/>
          </a:prstGeom>
          <a:noFill/>
          <a:ln>
            <a:noFill/>
          </a:ln>
        </p:spPr>
        <p:txBody>
          <a:bodyPr spcFirstLastPara="1" wrap="square" lIns="45700" tIns="45700" rIns="45700" bIns="45700" anchor="t" anchorCtr="0">
            <a:normAutofit/>
          </a:bodyPr>
          <a:lstStyle>
            <a:lvl1pPr marL="457200" lvl="0" indent="-228600" algn="ctr">
              <a:lnSpc>
                <a:spcPct val="100000"/>
              </a:lnSpc>
              <a:spcBef>
                <a:spcPts val="1313"/>
              </a:spcBef>
              <a:spcAft>
                <a:spcPts val="0"/>
              </a:spcAft>
              <a:buClr>
                <a:srgbClr val="022851"/>
              </a:buClr>
              <a:buSzPts val="2063"/>
              <a:buNone/>
              <a:defRPr sz="2063" b="0" i="0">
                <a:solidFill>
                  <a:srgbClr val="022851"/>
                </a:solidFill>
                <a:latin typeface="Arial"/>
                <a:ea typeface="Arial"/>
                <a:cs typeface="Arial"/>
                <a:sym typeface="Arial"/>
              </a:defRPr>
            </a:lvl1pPr>
            <a:lvl2pPr marL="914400" lvl="1" indent="-342900" algn="l">
              <a:lnSpc>
                <a:spcPct val="100000"/>
              </a:lnSpc>
              <a:spcBef>
                <a:spcPts val="1313"/>
              </a:spcBef>
              <a:spcAft>
                <a:spcPts val="0"/>
              </a:spcAft>
              <a:buClr>
                <a:srgbClr val="022851"/>
              </a:buClr>
              <a:buSzPts val="1800"/>
              <a:buChar char="•"/>
              <a:defRPr/>
            </a:lvl2pPr>
            <a:lvl3pPr marL="1371600" lvl="2" indent="-342900" algn="l">
              <a:lnSpc>
                <a:spcPct val="100000"/>
              </a:lnSpc>
              <a:spcBef>
                <a:spcPts val="1313"/>
              </a:spcBef>
              <a:spcAft>
                <a:spcPts val="0"/>
              </a:spcAft>
              <a:buClr>
                <a:srgbClr val="022851"/>
              </a:buClr>
              <a:buSzPts val="1800"/>
              <a:buChar char="•"/>
              <a:defRPr/>
            </a:lvl3pPr>
            <a:lvl4pPr marL="1828800" lvl="3" indent="-342900" algn="l">
              <a:lnSpc>
                <a:spcPct val="100000"/>
              </a:lnSpc>
              <a:spcBef>
                <a:spcPts val="1313"/>
              </a:spcBef>
              <a:spcAft>
                <a:spcPts val="0"/>
              </a:spcAft>
              <a:buClr>
                <a:srgbClr val="022851"/>
              </a:buClr>
              <a:buSzPts val="1800"/>
              <a:buChar char="•"/>
              <a:defRPr/>
            </a:lvl4pPr>
            <a:lvl5pPr marL="2286000" lvl="4" indent="-342900" algn="l">
              <a:lnSpc>
                <a:spcPct val="100000"/>
              </a:lnSpc>
              <a:spcBef>
                <a:spcPts val="1313"/>
              </a:spcBef>
              <a:spcAft>
                <a:spcPts val="0"/>
              </a:spcAft>
              <a:buClr>
                <a:srgbClr val="022851"/>
              </a:buClr>
              <a:buSzPts val="1800"/>
              <a:buChar char="•"/>
              <a:defRPr/>
            </a:lvl5pPr>
            <a:lvl6pPr marL="2743200" lvl="5" indent="-342900" algn="l">
              <a:lnSpc>
                <a:spcPct val="90000"/>
              </a:lnSpc>
              <a:spcBef>
                <a:spcPts val="1313"/>
              </a:spcBef>
              <a:spcAft>
                <a:spcPts val="0"/>
              </a:spcAft>
              <a:buClr>
                <a:schemeClr val="dk1"/>
              </a:buClr>
              <a:buSzPts val="1800"/>
              <a:buChar char="•"/>
              <a:defRPr/>
            </a:lvl6pPr>
            <a:lvl7pPr marL="3200400" lvl="6" indent="-342900" algn="l">
              <a:lnSpc>
                <a:spcPct val="90000"/>
              </a:lnSpc>
              <a:spcBef>
                <a:spcPts val="1313"/>
              </a:spcBef>
              <a:spcAft>
                <a:spcPts val="0"/>
              </a:spcAft>
              <a:buClr>
                <a:schemeClr val="dk1"/>
              </a:buClr>
              <a:buSzPts val="1800"/>
              <a:buChar char="•"/>
              <a:defRPr/>
            </a:lvl7pPr>
            <a:lvl8pPr marL="3657600" lvl="7" indent="-342900" algn="l">
              <a:lnSpc>
                <a:spcPct val="90000"/>
              </a:lnSpc>
              <a:spcBef>
                <a:spcPts val="1313"/>
              </a:spcBef>
              <a:spcAft>
                <a:spcPts val="0"/>
              </a:spcAft>
              <a:buClr>
                <a:schemeClr val="dk1"/>
              </a:buClr>
              <a:buSzPts val="1800"/>
              <a:buChar char="•"/>
              <a:defRPr/>
            </a:lvl8pPr>
            <a:lvl9pPr marL="4114800" lvl="8" indent="-342900" algn="l">
              <a:lnSpc>
                <a:spcPct val="90000"/>
              </a:lnSpc>
              <a:spcBef>
                <a:spcPts val="1313"/>
              </a:spcBef>
              <a:spcAft>
                <a:spcPts val="0"/>
              </a:spcAft>
              <a:buClr>
                <a:schemeClr val="dk1"/>
              </a:buClr>
              <a:buSzPts val="1800"/>
              <a:buChar char="•"/>
              <a:defRPr/>
            </a:lvl9pPr>
          </a:lstStyle>
          <a:p>
            <a:endParaRPr/>
          </a:p>
        </p:txBody>
      </p:sp>
      <p:sp>
        <p:nvSpPr>
          <p:cNvPr id="180" name="Google Shape;180;p26"/>
          <p:cNvSpPr txBox="1">
            <a:spLocks noGrp="1"/>
          </p:cNvSpPr>
          <p:nvPr>
            <p:ph type="ftr" idx="11"/>
          </p:nvPr>
        </p:nvSpPr>
        <p:spPr>
          <a:xfrm>
            <a:off x="457199" y="4133325"/>
            <a:ext cx="2010900" cy="219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900"/>
              <a:buFont typeface="Arial"/>
              <a:buNone/>
              <a:defRPr b="0" i="0">
                <a:solidFill>
                  <a:schemeClr val="dk1"/>
                </a:solidFill>
              </a:defRPr>
            </a:lvl1pPr>
            <a:lvl2pPr lvl="1" algn="ctr">
              <a:lnSpc>
                <a:spcPct val="100000"/>
              </a:lnSpc>
              <a:spcBef>
                <a:spcPts val="0"/>
              </a:spcBef>
              <a:spcAft>
                <a:spcPts val="0"/>
              </a:spcAft>
              <a:buClr>
                <a:srgbClr val="5E5E5E"/>
              </a:buClr>
              <a:buSzPts val="1800"/>
              <a:buNone/>
              <a:defRPr/>
            </a:lvl2pPr>
            <a:lvl3pPr lvl="2" algn="ctr">
              <a:lnSpc>
                <a:spcPct val="100000"/>
              </a:lnSpc>
              <a:spcBef>
                <a:spcPts val="0"/>
              </a:spcBef>
              <a:spcAft>
                <a:spcPts val="0"/>
              </a:spcAft>
              <a:buClr>
                <a:srgbClr val="5E5E5E"/>
              </a:buClr>
              <a:buSzPts val="1800"/>
              <a:buNone/>
              <a:defRPr/>
            </a:lvl3pPr>
            <a:lvl4pPr lvl="3" algn="ctr">
              <a:lnSpc>
                <a:spcPct val="100000"/>
              </a:lnSpc>
              <a:spcBef>
                <a:spcPts val="0"/>
              </a:spcBef>
              <a:spcAft>
                <a:spcPts val="0"/>
              </a:spcAft>
              <a:buClr>
                <a:srgbClr val="5E5E5E"/>
              </a:buClr>
              <a:buSzPts val="1800"/>
              <a:buNone/>
              <a:defRPr/>
            </a:lvl4pPr>
            <a:lvl5pPr lvl="4" algn="ctr">
              <a:lnSpc>
                <a:spcPct val="100000"/>
              </a:lnSpc>
              <a:spcBef>
                <a:spcPts val="0"/>
              </a:spcBef>
              <a:spcAft>
                <a:spcPts val="0"/>
              </a:spcAft>
              <a:buClr>
                <a:srgbClr val="5E5E5E"/>
              </a:buClr>
              <a:buSzPts val="1800"/>
              <a:buNone/>
              <a:defRPr/>
            </a:lvl5pPr>
            <a:lvl6pPr lvl="5" algn="ctr">
              <a:lnSpc>
                <a:spcPct val="100000"/>
              </a:lnSpc>
              <a:spcBef>
                <a:spcPts val="0"/>
              </a:spcBef>
              <a:spcAft>
                <a:spcPts val="0"/>
              </a:spcAft>
              <a:buClr>
                <a:srgbClr val="5E5E5E"/>
              </a:buClr>
              <a:buSzPts val="1800"/>
              <a:buNone/>
              <a:defRPr/>
            </a:lvl6pPr>
            <a:lvl7pPr lvl="6" algn="ctr">
              <a:lnSpc>
                <a:spcPct val="100000"/>
              </a:lnSpc>
              <a:spcBef>
                <a:spcPts val="0"/>
              </a:spcBef>
              <a:spcAft>
                <a:spcPts val="0"/>
              </a:spcAft>
              <a:buClr>
                <a:srgbClr val="5E5E5E"/>
              </a:buClr>
              <a:buSzPts val="1800"/>
              <a:buNone/>
              <a:defRPr/>
            </a:lvl7pPr>
            <a:lvl8pPr lvl="7" algn="ctr">
              <a:lnSpc>
                <a:spcPct val="100000"/>
              </a:lnSpc>
              <a:spcBef>
                <a:spcPts val="0"/>
              </a:spcBef>
              <a:spcAft>
                <a:spcPts val="0"/>
              </a:spcAft>
              <a:buClr>
                <a:srgbClr val="5E5E5E"/>
              </a:buClr>
              <a:buSzPts val="1800"/>
              <a:buNone/>
              <a:defRPr/>
            </a:lvl8pPr>
            <a:lvl9pPr lvl="8" algn="ctr">
              <a:lnSpc>
                <a:spcPct val="100000"/>
              </a:lnSpc>
              <a:spcBef>
                <a:spcPts val="0"/>
              </a:spcBef>
              <a:spcAft>
                <a:spcPts val="0"/>
              </a:spcAft>
              <a:buClr>
                <a:srgbClr val="5E5E5E"/>
              </a:buClr>
              <a:buSzPts val="1800"/>
              <a:buNone/>
              <a:defRPr/>
            </a:lvl9pPr>
          </a:lstStyle>
          <a:p>
            <a:endParaRPr/>
          </a:p>
        </p:txBody>
      </p:sp>
      <p:sp>
        <p:nvSpPr>
          <p:cNvPr id="181" name="Google Shape;181;p26"/>
          <p:cNvSpPr txBox="1">
            <a:spLocks noGrp="1"/>
          </p:cNvSpPr>
          <p:nvPr>
            <p:ph type="sldNum" idx="12"/>
          </p:nvPr>
        </p:nvSpPr>
        <p:spPr>
          <a:xfrm>
            <a:off x="182880" y="4133325"/>
            <a:ext cx="274200" cy="219000"/>
          </a:xfrm>
          <a:prstGeom prst="rect">
            <a:avLst/>
          </a:prstGeom>
          <a:noFill/>
          <a:ln>
            <a:noFill/>
          </a:ln>
        </p:spPr>
        <p:txBody>
          <a:bodyPr spcFirstLastPara="1" wrap="square" lIns="0" tIns="0" rIns="0" bIns="0" anchor="ctr" anchorCtr="0">
            <a:noAutofit/>
          </a:bodyPr>
          <a:lstStyle>
            <a:lvl1pPr marL="0" lvl="0"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1pPr>
            <a:lvl2pPr marL="0" lvl="1"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2pPr>
            <a:lvl3pPr marL="0" lvl="2"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3pPr>
            <a:lvl4pPr marL="0" lvl="3"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4pPr>
            <a:lvl5pPr marL="0" lvl="4"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0" lvl="5"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0" lvl="6"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0" lvl="7"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0" lvl="8"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cxnSp>
        <p:nvCxnSpPr>
          <p:cNvPr id="182" name="Google Shape;182;p26"/>
          <p:cNvCxnSpPr/>
          <p:nvPr/>
        </p:nvCxnSpPr>
        <p:spPr>
          <a:xfrm>
            <a:off x="124419" y="266844"/>
            <a:ext cx="6708181" cy="0"/>
          </a:xfrm>
          <a:prstGeom prst="straightConnector1">
            <a:avLst/>
          </a:prstGeom>
          <a:noFill/>
          <a:ln w="12700" cap="flat" cmpd="sng">
            <a:solidFill>
              <a:schemeClr val="lt1"/>
            </a:solidFill>
            <a:prstDash val="solid"/>
            <a:miter lim="400000"/>
            <a:headEnd type="none" w="sm" len="sm"/>
            <a:tailEnd type="none" w="sm" len="sm"/>
          </a:ln>
        </p:spPr>
      </p:cxnSp>
      <p:cxnSp>
        <p:nvCxnSpPr>
          <p:cNvPr id="183" name="Google Shape;183;p26"/>
          <p:cNvCxnSpPr/>
          <p:nvPr/>
        </p:nvCxnSpPr>
        <p:spPr>
          <a:xfrm rot="10800000">
            <a:off x="233679" y="129966"/>
            <a:ext cx="0" cy="1394036"/>
          </a:xfrm>
          <a:prstGeom prst="straightConnector1">
            <a:avLst/>
          </a:prstGeom>
          <a:noFill/>
          <a:ln w="12700" cap="flat" cmpd="sng">
            <a:solidFill>
              <a:schemeClr val="lt1"/>
            </a:solidFill>
            <a:prstDash val="solid"/>
            <a:miter lim="400000"/>
            <a:headEnd type="none" w="sm" len="sm"/>
            <a:tailEnd type="none" w="sm" len="sm"/>
          </a:ln>
        </p:spPr>
      </p:cxnSp>
      <p:sp>
        <p:nvSpPr>
          <p:cNvPr id="184" name="Google Shape;184;p26"/>
          <p:cNvSpPr txBox="1">
            <a:spLocks noGrp="1"/>
          </p:cNvSpPr>
          <p:nvPr>
            <p:ph type="title"/>
          </p:nvPr>
        </p:nvSpPr>
        <p:spPr>
          <a:xfrm>
            <a:off x="457200" y="718225"/>
            <a:ext cx="8229600" cy="2554500"/>
          </a:xfrm>
          <a:prstGeom prst="rect">
            <a:avLst/>
          </a:prstGeom>
        </p:spPr>
        <p:txBody>
          <a:bodyPr spcFirstLastPara="1" wrap="square" lIns="0" tIns="0" rIns="0" bIns="0" anchor="b" anchorCtr="0">
            <a:normAutofit/>
          </a:bodyPr>
          <a:lstStyle>
            <a:lvl1pPr lvl="0" algn="ctr">
              <a:spcBef>
                <a:spcPts val="0"/>
              </a:spcBef>
              <a:spcAft>
                <a:spcPts val="0"/>
              </a:spcAft>
              <a:buSzPts val="14200"/>
              <a:buNone/>
              <a:defRPr sz="14200"/>
            </a:lvl1pPr>
            <a:lvl2pPr lvl="1" algn="ctr">
              <a:spcBef>
                <a:spcPts val="0"/>
              </a:spcBef>
              <a:spcAft>
                <a:spcPts val="0"/>
              </a:spcAft>
              <a:buSzPts val="14200"/>
              <a:buNone/>
              <a:defRPr sz="14200"/>
            </a:lvl2pPr>
            <a:lvl3pPr lvl="2" algn="ctr">
              <a:spcBef>
                <a:spcPts val="0"/>
              </a:spcBef>
              <a:spcAft>
                <a:spcPts val="0"/>
              </a:spcAft>
              <a:buSzPts val="14200"/>
              <a:buNone/>
              <a:defRPr sz="14200"/>
            </a:lvl3pPr>
            <a:lvl4pPr lvl="3" algn="ctr">
              <a:spcBef>
                <a:spcPts val="0"/>
              </a:spcBef>
              <a:spcAft>
                <a:spcPts val="0"/>
              </a:spcAft>
              <a:buSzPts val="14200"/>
              <a:buNone/>
              <a:defRPr sz="14200"/>
            </a:lvl4pPr>
            <a:lvl5pPr lvl="4" algn="ctr">
              <a:spcBef>
                <a:spcPts val="0"/>
              </a:spcBef>
              <a:spcAft>
                <a:spcPts val="0"/>
              </a:spcAft>
              <a:buSzPts val="14200"/>
              <a:buNone/>
              <a:defRPr sz="14200"/>
            </a:lvl5pPr>
            <a:lvl6pPr lvl="5" algn="ctr">
              <a:spcBef>
                <a:spcPts val="0"/>
              </a:spcBef>
              <a:spcAft>
                <a:spcPts val="0"/>
              </a:spcAft>
              <a:buSzPts val="14200"/>
              <a:buNone/>
              <a:defRPr sz="14200"/>
            </a:lvl6pPr>
            <a:lvl7pPr lvl="6" algn="ctr">
              <a:spcBef>
                <a:spcPts val="0"/>
              </a:spcBef>
              <a:spcAft>
                <a:spcPts val="0"/>
              </a:spcAft>
              <a:buSzPts val="14200"/>
              <a:buNone/>
              <a:defRPr sz="14200"/>
            </a:lvl7pPr>
            <a:lvl8pPr lvl="7" algn="ctr">
              <a:spcBef>
                <a:spcPts val="0"/>
              </a:spcBef>
              <a:spcAft>
                <a:spcPts val="0"/>
              </a:spcAft>
              <a:buSzPts val="14200"/>
              <a:buNone/>
              <a:defRPr sz="14200"/>
            </a:lvl8pPr>
            <a:lvl9pPr lvl="8" algn="ctr">
              <a:spcBef>
                <a:spcPts val="0"/>
              </a:spcBef>
              <a:spcAft>
                <a:spcPts val="0"/>
              </a:spcAft>
              <a:buSzPts val="14200"/>
              <a:buNone/>
              <a:defRPr sz="14200"/>
            </a:lvl9pPr>
          </a:lstStyle>
          <a:p>
            <a:endParaRPr/>
          </a:p>
        </p:txBody>
      </p:sp>
      <p:cxnSp>
        <p:nvCxnSpPr>
          <p:cNvPr id="185" name="Google Shape;185;p26"/>
          <p:cNvCxnSpPr/>
          <p:nvPr/>
        </p:nvCxnSpPr>
        <p:spPr>
          <a:xfrm>
            <a:off x="3108960" y="4201184"/>
            <a:ext cx="5871900" cy="0"/>
          </a:xfrm>
          <a:prstGeom prst="straightConnector1">
            <a:avLst/>
          </a:prstGeom>
          <a:noFill/>
          <a:ln w="12700" cap="flat" cmpd="sng">
            <a:solidFill>
              <a:schemeClr val="lt1"/>
            </a:solidFill>
            <a:prstDash val="solid"/>
            <a:miter lim="400000"/>
            <a:headEnd type="none" w="sm" len="sm"/>
            <a:tailEnd type="none" w="sm" len="sm"/>
          </a:ln>
        </p:spPr>
      </p:cxnSp>
      <p:cxnSp>
        <p:nvCxnSpPr>
          <p:cNvPr id="186" name="Google Shape;186;p26"/>
          <p:cNvCxnSpPr/>
          <p:nvPr/>
        </p:nvCxnSpPr>
        <p:spPr>
          <a:xfrm rot="10800000">
            <a:off x="8879839" y="3592234"/>
            <a:ext cx="0" cy="718500"/>
          </a:xfrm>
          <a:prstGeom prst="straightConnector1">
            <a:avLst/>
          </a:prstGeom>
          <a:noFill/>
          <a:ln w="12700" cap="flat" cmpd="sng">
            <a:solidFill>
              <a:schemeClr val="lt1"/>
            </a:solidFill>
            <a:prstDash val="solid"/>
            <a:miter lim="400000"/>
            <a:headEnd type="none" w="sm" len="sm"/>
            <a:tailEnd type="none" w="sm" len="sm"/>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87"/>
        <p:cNvGrpSpPr/>
        <p:nvPr/>
      </p:nvGrpSpPr>
      <p:grpSpPr>
        <a:xfrm>
          <a:off x="0" y="0"/>
          <a:ext cx="0" cy="0"/>
          <a:chOff x="0" y="0"/>
          <a:chExt cx="0" cy="0"/>
        </a:xfrm>
      </p:grpSpPr>
      <p:pic>
        <p:nvPicPr>
          <p:cNvPr id="188" name="Google Shape;188;p27" descr="A double decker bus and telephone booth&#10;&#10;AI-generated content may be incorrect."/>
          <p:cNvPicPr preferRelativeResize="0"/>
          <p:nvPr/>
        </p:nvPicPr>
        <p:blipFill rotWithShape="1">
          <a:blip r:embed="rId2">
            <a:alphaModFix/>
          </a:blip>
          <a:srcRect r="10080" b="6444"/>
          <a:stretch/>
        </p:blipFill>
        <p:spPr>
          <a:xfrm>
            <a:off x="6832600" y="2571757"/>
            <a:ext cx="2311401" cy="1618193"/>
          </a:xfrm>
          <a:prstGeom prst="rect">
            <a:avLst/>
          </a:prstGeom>
          <a:noFill/>
          <a:ln>
            <a:noFill/>
          </a:ln>
        </p:spPr>
      </p:pic>
      <p:sp>
        <p:nvSpPr>
          <p:cNvPr id="189" name="Google Shape;189;p27"/>
          <p:cNvSpPr txBox="1">
            <a:spLocks noGrp="1"/>
          </p:cNvSpPr>
          <p:nvPr>
            <p:ph type="body" idx="1"/>
          </p:nvPr>
        </p:nvSpPr>
        <p:spPr>
          <a:xfrm>
            <a:off x="911259" y="3558795"/>
            <a:ext cx="5659358" cy="238867"/>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1313"/>
              </a:spcBef>
              <a:spcAft>
                <a:spcPts val="0"/>
              </a:spcAft>
              <a:buClr>
                <a:srgbClr val="022851"/>
              </a:buClr>
              <a:buSzPts val="1100"/>
              <a:buNone/>
              <a:defRPr sz="1100" b="0" i="0">
                <a:solidFill>
                  <a:srgbClr val="022851"/>
                </a:solidFill>
                <a:latin typeface="Arial"/>
                <a:ea typeface="Arial"/>
                <a:cs typeface="Arial"/>
                <a:sym typeface="Arial"/>
              </a:defRPr>
            </a:lvl1pPr>
            <a:lvl2pPr marL="914400" lvl="1" indent="-298450" algn="l">
              <a:lnSpc>
                <a:spcPct val="100000"/>
              </a:lnSpc>
              <a:spcBef>
                <a:spcPts val="1313"/>
              </a:spcBef>
              <a:spcAft>
                <a:spcPts val="0"/>
              </a:spcAft>
              <a:buClr>
                <a:srgbClr val="022851"/>
              </a:buClr>
              <a:buSzPts val="1100"/>
              <a:buChar char="•"/>
              <a:defRPr sz="1100"/>
            </a:lvl2pPr>
            <a:lvl3pPr marL="1371600" lvl="2" indent="-298450" algn="l">
              <a:lnSpc>
                <a:spcPct val="100000"/>
              </a:lnSpc>
              <a:spcBef>
                <a:spcPts val="1313"/>
              </a:spcBef>
              <a:spcAft>
                <a:spcPts val="0"/>
              </a:spcAft>
              <a:buClr>
                <a:srgbClr val="022851"/>
              </a:buClr>
              <a:buSzPts val="1100"/>
              <a:buChar char="•"/>
              <a:defRPr sz="1100"/>
            </a:lvl3pPr>
            <a:lvl4pPr marL="1828800" lvl="3" indent="-298450" algn="l">
              <a:lnSpc>
                <a:spcPct val="100000"/>
              </a:lnSpc>
              <a:spcBef>
                <a:spcPts val="1313"/>
              </a:spcBef>
              <a:spcAft>
                <a:spcPts val="0"/>
              </a:spcAft>
              <a:buClr>
                <a:srgbClr val="022851"/>
              </a:buClr>
              <a:buSzPts val="1100"/>
              <a:buChar char="•"/>
              <a:defRPr sz="1100"/>
            </a:lvl4pPr>
            <a:lvl5pPr marL="2286000" lvl="4" indent="-298450" algn="l">
              <a:lnSpc>
                <a:spcPct val="100000"/>
              </a:lnSpc>
              <a:spcBef>
                <a:spcPts val="1313"/>
              </a:spcBef>
              <a:spcAft>
                <a:spcPts val="0"/>
              </a:spcAft>
              <a:buClr>
                <a:srgbClr val="022851"/>
              </a:buClr>
              <a:buSzPts val="1100"/>
              <a:buChar char="•"/>
              <a:defRPr sz="1100"/>
            </a:lvl5pPr>
            <a:lvl6pPr marL="2743200" lvl="5" indent="-298450" algn="l">
              <a:lnSpc>
                <a:spcPct val="90000"/>
              </a:lnSpc>
              <a:spcBef>
                <a:spcPts val="1313"/>
              </a:spcBef>
              <a:spcAft>
                <a:spcPts val="0"/>
              </a:spcAft>
              <a:buClr>
                <a:schemeClr val="dk1"/>
              </a:buClr>
              <a:buSzPts val="1100"/>
              <a:buChar char="•"/>
              <a:defRPr sz="1100"/>
            </a:lvl6pPr>
            <a:lvl7pPr marL="3200400" lvl="6" indent="-298450" algn="l">
              <a:lnSpc>
                <a:spcPct val="90000"/>
              </a:lnSpc>
              <a:spcBef>
                <a:spcPts val="1313"/>
              </a:spcBef>
              <a:spcAft>
                <a:spcPts val="0"/>
              </a:spcAft>
              <a:buClr>
                <a:schemeClr val="dk1"/>
              </a:buClr>
              <a:buSzPts val="1100"/>
              <a:buChar char="•"/>
              <a:defRPr sz="1100"/>
            </a:lvl7pPr>
            <a:lvl8pPr marL="3657600" lvl="7" indent="-298450" algn="l">
              <a:lnSpc>
                <a:spcPct val="90000"/>
              </a:lnSpc>
              <a:spcBef>
                <a:spcPts val="1313"/>
              </a:spcBef>
              <a:spcAft>
                <a:spcPts val="0"/>
              </a:spcAft>
              <a:buClr>
                <a:schemeClr val="dk1"/>
              </a:buClr>
              <a:buSzPts val="1100"/>
              <a:buChar char="•"/>
              <a:defRPr sz="1100"/>
            </a:lvl8pPr>
            <a:lvl9pPr marL="4114800" lvl="8" indent="-298450" algn="l">
              <a:lnSpc>
                <a:spcPct val="90000"/>
              </a:lnSpc>
              <a:spcBef>
                <a:spcPts val="1313"/>
              </a:spcBef>
              <a:spcAft>
                <a:spcPts val="0"/>
              </a:spcAft>
              <a:buClr>
                <a:schemeClr val="dk1"/>
              </a:buClr>
              <a:buSzPts val="1100"/>
              <a:buChar char="•"/>
              <a:defRPr sz="1100"/>
            </a:lvl9pPr>
          </a:lstStyle>
          <a:p>
            <a:endParaRPr/>
          </a:p>
        </p:txBody>
      </p:sp>
      <p:sp>
        <p:nvSpPr>
          <p:cNvPr id="190" name="Google Shape;190;p27"/>
          <p:cNvSpPr txBox="1">
            <a:spLocks noGrp="1"/>
          </p:cNvSpPr>
          <p:nvPr>
            <p:ph type="body" idx="2"/>
          </p:nvPr>
        </p:nvSpPr>
        <p:spPr>
          <a:xfrm>
            <a:off x="657721" y="1057275"/>
            <a:ext cx="7828558" cy="2233778"/>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ts val="1313"/>
              </a:spcBef>
              <a:spcAft>
                <a:spcPts val="0"/>
              </a:spcAft>
              <a:buClr>
                <a:srgbClr val="022851"/>
              </a:buClr>
              <a:buSzPts val="3188"/>
              <a:buNone/>
              <a:defRPr sz="3188" b="1" i="0">
                <a:solidFill>
                  <a:srgbClr val="022851"/>
                </a:solidFill>
              </a:defRPr>
            </a:lvl1pPr>
            <a:lvl2pPr marL="914400" lvl="1" indent="-431038" algn="l">
              <a:lnSpc>
                <a:spcPct val="100000"/>
              </a:lnSpc>
              <a:spcBef>
                <a:spcPts val="1313"/>
              </a:spcBef>
              <a:spcAft>
                <a:spcPts val="0"/>
              </a:spcAft>
              <a:buClr>
                <a:srgbClr val="182B49"/>
              </a:buClr>
              <a:buSzPts val="3188"/>
              <a:buChar char="•"/>
              <a:defRPr sz="3188">
                <a:solidFill>
                  <a:srgbClr val="182B49"/>
                </a:solidFill>
              </a:defRPr>
            </a:lvl2pPr>
            <a:lvl3pPr marL="1371600" lvl="2" indent="-431038" algn="l">
              <a:lnSpc>
                <a:spcPct val="100000"/>
              </a:lnSpc>
              <a:spcBef>
                <a:spcPts val="1313"/>
              </a:spcBef>
              <a:spcAft>
                <a:spcPts val="0"/>
              </a:spcAft>
              <a:buClr>
                <a:srgbClr val="182B49"/>
              </a:buClr>
              <a:buSzPts val="3188"/>
              <a:buChar char="•"/>
              <a:defRPr sz="3188">
                <a:solidFill>
                  <a:srgbClr val="182B49"/>
                </a:solidFill>
              </a:defRPr>
            </a:lvl3pPr>
            <a:lvl4pPr marL="1828800" lvl="3" indent="-431038" algn="l">
              <a:lnSpc>
                <a:spcPct val="100000"/>
              </a:lnSpc>
              <a:spcBef>
                <a:spcPts val="1313"/>
              </a:spcBef>
              <a:spcAft>
                <a:spcPts val="0"/>
              </a:spcAft>
              <a:buClr>
                <a:srgbClr val="182B49"/>
              </a:buClr>
              <a:buSzPts val="3188"/>
              <a:buChar char="•"/>
              <a:defRPr sz="3188">
                <a:solidFill>
                  <a:srgbClr val="182B49"/>
                </a:solidFill>
              </a:defRPr>
            </a:lvl4pPr>
            <a:lvl5pPr marL="2286000" lvl="4" indent="-228600" algn="l">
              <a:lnSpc>
                <a:spcPct val="100000"/>
              </a:lnSpc>
              <a:spcBef>
                <a:spcPts val="1313"/>
              </a:spcBef>
              <a:spcAft>
                <a:spcPts val="0"/>
              </a:spcAft>
              <a:buClr>
                <a:srgbClr val="182B49"/>
              </a:buClr>
              <a:buSzPts val="3188"/>
              <a:buNone/>
              <a:defRPr sz="3188">
                <a:solidFill>
                  <a:srgbClr val="182B49"/>
                </a:solidFill>
              </a:defRPr>
            </a:lvl5pPr>
            <a:lvl6pPr marL="2743200" lvl="5" indent="-342900" algn="l">
              <a:lnSpc>
                <a:spcPct val="90000"/>
              </a:lnSpc>
              <a:spcBef>
                <a:spcPts val="1313"/>
              </a:spcBef>
              <a:spcAft>
                <a:spcPts val="0"/>
              </a:spcAft>
              <a:buClr>
                <a:schemeClr val="dk1"/>
              </a:buClr>
              <a:buSzPts val="1800"/>
              <a:buChar char="•"/>
              <a:defRPr/>
            </a:lvl6pPr>
            <a:lvl7pPr marL="3200400" lvl="6" indent="-342900" algn="l">
              <a:lnSpc>
                <a:spcPct val="90000"/>
              </a:lnSpc>
              <a:spcBef>
                <a:spcPts val="1313"/>
              </a:spcBef>
              <a:spcAft>
                <a:spcPts val="0"/>
              </a:spcAft>
              <a:buClr>
                <a:schemeClr val="dk1"/>
              </a:buClr>
              <a:buSzPts val="1800"/>
              <a:buChar char="•"/>
              <a:defRPr/>
            </a:lvl7pPr>
            <a:lvl8pPr marL="3657600" lvl="7" indent="-342900" algn="l">
              <a:lnSpc>
                <a:spcPct val="90000"/>
              </a:lnSpc>
              <a:spcBef>
                <a:spcPts val="1313"/>
              </a:spcBef>
              <a:spcAft>
                <a:spcPts val="0"/>
              </a:spcAft>
              <a:buClr>
                <a:schemeClr val="dk1"/>
              </a:buClr>
              <a:buSzPts val="1800"/>
              <a:buChar char="•"/>
              <a:defRPr/>
            </a:lvl8pPr>
            <a:lvl9pPr marL="4114800" lvl="8" indent="-342900" algn="l">
              <a:lnSpc>
                <a:spcPct val="90000"/>
              </a:lnSpc>
              <a:spcBef>
                <a:spcPts val="1313"/>
              </a:spcBef>
              <a:spcAft>
                <a:spcPts val="0"/>
              </a:spcAft>
              <a:buClr>
                <a:schemeClr val="dk1"/>
              </a:buClr>
              <a:buSzPts val="1800"/>
              <a:buChar char="•"/>
              <a:defRPr/>
            </a:lvl9pPr>
          </a:lstStyle>
          <a:p>
            <a:endParaRPr/>
          </a:p>
        </p:txBody>
      </p:sp>
      <p:sp>
        <p:nvSpPr>
          <p:cNvPr id="191" name="Google Shape;191;p27"/>
          <p:cNvSpPr txBox="1">
            <a:spLocks noGrp="1"/>
          </p:cNvSpPr>
          <p:nvPr>
            <p:ph type="ftr" idx="11"/>
          </p:nvPr>
        </p:nvSpPr>
        <p:spPr>
          <a:xfrm>
            <a:off x="457199" y="4133325"/>
            <a:ext cx="2010900" cy="219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900"/>
              <a:buFont typeface="Arial"/>
              <a:buNone/>
              <a:defRPr b="0" i="0">
                <a:solidFill>
                  <a:schemeClr val="dk1"/>
                </a:solidFill>
              </a:defRPr>
            </a:lvl1pPr>
            <a:lvl2pPr lvl="1" algn="ctr">
              <a:lnSpc>
                <a:spcPct val="100000"/>
              </a:lnSpc>
              <a:spcBef>
                <a:spcPts val="0"/>
              </a:spcBef>
              <a:spcAft>
                <a:spcPts val="0"/>
              </a:spcAft>
              <a:buClr>
                <a:srgbClr val="5E5E5E"/>
              </a:buClr>
              <a:buSzPts val="1800"/>
              <a:buNone/>
              <a:defRPr/>
            </a:lvl2pPr>
            <a:lvl3pPr lvl="2" algn="ctr">
              <a:lnSpc>
                <a:spcPct val="100000"/>
              </a:lnSpc>
              <a:spcBef>
                <a:spcPts val="0"/>
              </a:spcBef>
              <a:spcAft>
                <a:spcPts val="0"/>
              </a:spcAft>
              <a:buClr>
                <a:srgbClr val="5E5E5E"/>
              </a:buClr>
              <a:buSzPts val="1800"/>
              <a:buNone/>
              <a:defRPr/>
            </a:lvl3pPr>
            <a:lvl4pPr lvl="3" algn="ctr">
              <a:lnSpc>
                <a:spcPct val="100000"/>
              </a:lnSpc>
              <a:spcBef>
                <a:spcPts val="0"/>
              </a:spcBef>
              <a:spcAft>
                <a:spcPts val="0"/>
              </a:spcAft>
              <a:buClr>
                <a:srgbClr val="5E5E5E"/>
              </a:buClr>
              <a:buSzPts val="1800"/>
              <a:buNone/>
              <a:defRPr/>
            </a:lvl4pPr>
            <a:lvl5pPr lvl="4" algn="ctr">
              <a:lnSpc>
                <a:spcPct val="100000"/>
              </a:lnSpc>
              <a:spcBef>
                <a:spcPts val="0"/>
              </a:spcBef>
              <a:spcAft>
                <a:spcPts val="0"/>
              </a:spcAft>
              <a:buClr>
                <a:srgbClr val="5E5E5E"/>
              </a:buClr>
              <a:buSzPts val="1800"/>
              <a:buNone/>
              <a:defRPr/>
            </a:lvl5pPr>
            <a:lvl6pPr lvl="5" algn="ctr">
              <a:lnSpc>
                <a:spcPct val="100000"/>
              </a:lnSpc>
              <a:spcBef>
                <a:spcPts val="0"/>
              </a:spcBef>
              <a:spcAft>
                <a:spcPts val="0"/>
              </a:spcAft>
              <a:buClr>
                <a:srgbClr val="5E5E5E"/>
              </a:buClr>
              <a:buSzPts val="1800"/>
              <a:buNone/>
              <a:defRPr/>
            </a:lvl6pPr>
            <a:lvl7pPr lvl="6" algn="ctr">
              <a:lnSpc>
                <a:spcPct val="100000"/>
              </a:lnSpc>
              <a:spcBef>
                <a:spcPts val="0"/>
              </a:spcBef>
              <a:spcAft>
                <a:spcPts val="0"/>
              </a:spcAft>
              <a:buClr>
                <a:srgbClr val="5E5E5E"/>
              </a:buClr>
              <a:buSzPts val="1800"/>
              <a:buNone/>
              <a:defRPr/>
            </a:lvl7pPr>
            <a:lvl8pPr lvl="7" algn="ctr">
              <a:lnSpc>
                <a:spcPct val="100000"/>
              </a:lnSpc>
              <a:spcBef>
                <a:spcPts val="0"/>
              </a:spcBef>
              <a:spcAft>
                <a:spcPts val="0"/>
              </a:spcAft>
              <a:buClr>
                <a:srgbClr val="5E5E5E"/>
              </a:buClr>
              <a:buSzPts val="1800"/>
              <a:buNone/>
              <a:defRPr/>
            </a:lvl8pPr>
            <a:lvl9pPr lvl="8" algn="ctr">
              <a:lnSpc>
                <a:spcPct val="100000"/>
              </a:lnSpc>
              <a:spcBef>
                <a:spcPts val="0"/>
              </a:spcBef>
              <a:spcAft>
                <a:spcPts val="0"/>
              </a:spcAft>
              <a:buClr>
                <a:srgbClr val="5E5E5E"/>
              </a:buClr>
              <a:buSzPts val="1800"/>
              <a:buNone/>
              <a:defRPr/>
            </a:lvl9pPr>
          </a:lstStyle>
          <a:p>
            <a:endParaRPr/>
          </a:p>
        </p:txBody>
      </p:sp>
      <p:sp>
        <p:nvSpPr>
          <p:cNvPr id="192" name="Google Shape;192;p27"/>
          <p:cNvSpPr txBox="1">
            <a:spLocks noGrp="1"/>
          </p:cNvSpPr>
          <p:nvPr>
            <p:ph type="sldNum" idx="12"/>
          </p:nvPr>
        </p:nvSpPr>
        <p:spPr>
          <a:xfrm>
            <a:off x="182880" y="4133325"/>
            <a:ext cx="274200" cy="219000"/>
          </a:xfrm>
          <a:prstGeom prst="rect">
            <a:avLst/>
          </a:prstGeom>
          <a:noFill/>
          <a:ln>
            <a:noFill/>
          </a:ln>
        </p:spPr>
        <p:txBody>
          <a:bodyPr spcFirstLastPara="1" wrap="square" lIns="0" tIns="0" rIns="0" bIns="0" anchor="ctr" anchorCtr="0">
            <a:noAutofit/>
          </a:bodyPr>
          <a:lstStyle>
            <a:lvl1pPr marL="0" lvl="0"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1pPr>
            <a:lvl2pPr marL="0" lvl="1"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2pPr>
            <a:lvl3pPr marL="0" lvl="2"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3pPr>
            <a:lvl4pPr marL="0" lvl="3"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4pPr>
            <a:lvl5pPr marL="0" lvl="4"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0" lvl="5"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0" lvl="6"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0" lvl="7"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0" lvl="8"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cxnSp>
        <p:nvCxnSpPr>
          <p:cNvPr id="193" name="Google Shape;193;p27"/>
          <p:cNvCxnSpPr/>
          <p:nvPr/>
        </p:nvCxnSpPr>
        <p:spPr>
          <a:xfrm>
            <a:off x="3108960" y="4145736"/>
            <a:ext cx="5871900" cy="0"/>
          </a:xfrm>
          <a:prstGeom prst="straightConnector1">
            <a:avLst/>
          </a:prstGeom>
          <a:noFill/>
          <a:ln w="12700" cap="flat" cmpd="sng">
            <a:solidFill>
              <a:schemeClr val="lt1"/>
            </a:solidFill>
            <a:prstDash val="solid"/>
            <a:miter lim="400000"/>
            <a:headEnd type="none" w="sm" len="sm"/>
            <a:tailEnd type="none" w="sm" len="sm"/>
          </a:ln>
        </p:spPr>
      </p:cxnSp>
      <p:cxnSp>
        <p:nvCxnSpPr>
          <p:cNvPr id="194" name="Google Shape;194;p27"/>
          <p:cNvCxnSpPr/>
          <p:nvPr/>
        </p:nvCxnSpPr>
        <p:spPr>
          <a:xfrm rot="10800000">
            <a:off x="8879839" y="3536786"/>
            <a:ext cx="0" cy="718500"/>
          </a:xfrm>
          <a:prstGeom prst="straightConnector1">
            <a:avLst/>
          </a:prstGeom>
          <a:noFill/>
          <a:ln w="12700" cap="flat" cmpd="sng">
            <a:solidFill>
              <a:schemeClr val="lt1"/>
            </a:solidFill>
            <a:prstDash val="solid"/>
            <a:miter lim="400000"/>
            <a:headEnd type="none" w="sm" len="sm"/>
            <a:tailEnd type="none" w="sm" len="sm"/>
          </a:ln>
        </p:spPr>
      </p:cxnSp>
      <p:cxnSp>
        <p:nvCxnSpPr>
          <p:cNvPr id="195" name="Google Shape;195;p27"/>
          <p:cNvCxnSpPr/>
          <p:nvPr/>
        </p:nvCxnSpPr>
        <p:spPr>
          <a:xfrm>
            <a:off x="124419" y="266844"/>
            <a:ext cx="6708181" cy="0"/>
          </a:xfrm>
          <a:prstGeom prst="straightConnector1">
            <a:avLst/>
          </a:prstGeom>
          <a:noFill/>
          <a:ln w="12700" cap="flat" cmpd="sng">
            <a:solidFill>
              <a:schemeClr val="lt1"/>
            </a:solidFill>
            <a:prstDash val="solid"/>
            <a:miter lim="400000"/>
            <a:headEnd type="none" w="sm" len="sm"/>
            <a:tailEnd type="none" w="sm" len="sm"/>
          </a:ln>
        </p:spPr>
      </p:cxnSp>
      <p:cxnSp>
        <p:nvCxnSpPr>
          <p:cNvPr id="196" name="Google Shape;196;p27"/>
          <p:cNvCxnSpPr/>
          <p:nvPr/>
        </p:nvCxnSpPr>
        <p:spPr>
          <a:xfrm rot="10800000">
            <a:off x="233679" y="129966"/>
            <a:ext cx="0" cy="1394036"/>
          </a:xfrm>
          <a:prstGeom prst="straightConnector1">
            <a:avLst/>
          </a:prstGeom>
          <a:noFill/>
          <a:ln w="12700" cap="flat" cmpd="sng">
            <a:solidFill>
              <a:schemeClr val="lt1"/>
            </a:solidFill>
            <a:prstDash val="solid"/>
            <a:miter lim="400000"/>
            <a:headEnd type="none" w="sm" len="sm"/>
            <a:tailEnd type="none" w="sm" len="sm"/>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hoto - 3 Up">
  <p:cSld name="Photo - 3 Up">
    <p:spTree>
      <p:nvGrpSpPr>
        <p:cNvPr id="1" name="Shape 197"/>
        <p:cNvGrpSpPr/>
        <p:nvPr/>
      </p:nvGrpSpPr>
      <p:grpSpPr>
        <a:xfrm>
          <a:off x="0" y="0"/>
          <a:ext cx="0" cy="0"/>
          <a:chOff x="0" y="0"/>
          <a:chExt cx="0" cy="0"/>
        </a:xfrm>
      </p:grpSpPr>
      <p:sp>
        <p:nvSpPr>
          <p:cNvPr id="198" name="Google Shape;198;p28"/>
          <p:cNvSpPr>
            <a:spLocks noGrp="1"/>
          </p:cNvSpPr>
          <p:nvPr>
            <p:ph type="pic" idx="2"/>
          </p:nvPr>
        </p:nvSpPr>
        <p:spPr>
          <a:xfrm>
            <a:off x="5910250" y="2412575"/>
            <a:ext cx="2776500" cy="1620600"/>
          </a:xfrm>
          <a:prstGeom prst="rect">
            <a:avLst/>
          </a:prstGeom>
          <a:noFill/>
          <a:ln>
            <a:noFill/>
          </a:ln>
        </p:spPr>
      </p:sp>
      <p:sp>
        <p:nvSpPr>
          <p:cNvPr id="199" name="Google Shape;199;p28"/>
          <p:cNvSpPr>
            <a:spLocks noGrp="1"/>
          </p:cNvSpPr>
          <p:nvPr>
            <p:ph type="pic" idx="3"/>
          </p:nvPr>
        </p:nvSpPr>
        <p:spPr>
          <a:xfrm>
            <a:off x="5910250" y="711925"/>
            <a:ext cx="2776500" cy="1505700"/>
          </a:xfrm>
          <a:prstGeom prst="rect">
            <a:avLst/>
          </a:prstGeom>
          <a:noFill/>
          <a:ln>
            <a:noFill/>
          </a:ln>
        </p:spPr>
      </p:sp>
      <p:sp>
        <p:nvSpPr>
          <p:cNvPr id="200" name="Google Shape;200;p28"/>
          <p:cNvSpPr>
            <a:spLocks noGrp="1"/>
          </p:cNvSpPr>
          <p:nvPr>
            <p:ph type="pic" idx="4"/>
          </p:nvPr>
        </p:nvSpPr>
        <p:spPr>
          <a:xfrm>
            <a:off x="457200" y="452625"/>
            <a:ext cx="5291100" cy="3580500"/>
          </a:xfrm>
          <a:prstGeom prst="rect">
            <a:avLst/>
          </a:prstGeom>
          <a:noFill/>
          <a:ln>
            <a:noFill/>
          </a:ln>
        </p:spPr>
      </p:sp>
      <p:sp>
        <p:nvSpPr>
          <p:cNvPr id="201" name="Google Shape;201;p28"/>
          <p:cNvSpPr txBox="1">
            <a:spLocks noGrp="1"/>
          </p:cNvSpPr>
          <p:nvPr>
            <p:ph type="ftr" idx="11"/>
          </p:nvPr>
        </p:nvSpPr>
        <p:spPr>
          <a:xfrm>
            <a:off x="457199" y="4133325"/>
            <a:ext cx="2010900" cy="219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900"/>
              <a:buFont typeface="Arial"/>
              <a:buNone/>
              <a:defRPr b="0" i="0">
                <a:solidFill>
                  <a:schemeClr val="dk1"/>
                </a:solidFill>
              </a:defRPr>
            </a:lvl1pPr>
            <a:lvl2pPr lvl="1" algn="ctr">
              <a:lnSpc>
                <a:spcPct val="100000"/>
              </a:lnSpc>
              <a:spcBef>
                <a:spcPts val="0"/>
              </a:spcBef>
              <a:spcAft>
                <a:spcPts val="0"/>
              </a:spcAft>
              <a:buClr>
                <a:srgbClr val="5E5E5E"/>
              </a:buClr>
              <a:buSzPts val="1800"/>
              <a:buNone/>
              <a:defRPr/>
            </a:lvl2pPr>
            <a:lvl3pPr lvl="2" algn="ctr">
              <a:lnSpc>
                <a:spcPct val="100000"/>
              </a:lnSpc>
              <a:spcBef>
                <a:spcPts val="0"/>
              </a:spcBef>
              <a:spcAft>
                <a:spcPts val="0"/>
              </a:spcAft>
              <a:buClr>
                <a:srgbClr val="5E5E5E"/>
              </a:buClr>
              <a:buSzPts val="1800"/>
              <a:buNone/>
              <a:defRPr/>
            </a:lvl3pPr>
            <a:lvl4pPr lvl="3" algn="ctr">
              <a:lnSpc>
                <a:spcPct val="100000"/>
              </a:lnSpc>
              <a:spcBef>
                <a:spcPts val="0"/>
              </a:spcBef>
              <a:spcAft>
                <a:spcPts val="0"/>
              </a:spcAft>
              <a:buClr>
                <a:srgbClr val="5E5E5E"/>
              </a:buClr>
              <a:buSzPts val="1800"/>
              <a:buNone/>
              <a:defRPr/>
            </a:lvl4pPr>
            <a:lvl5pPr lvl="4" algn="ctr">
              <a:lnSpc>
                <a:spcPct val="100000"/>
              </a:lnSpc>
              <a:spcBef>
                <a:spcPts val="0"/>
              </a:spcBef>
              <a:spcAft>
                <a:spcPts val="0"/>
              </a:spcAft>
              <a:buClr>
                <a:srgbClr val="5E5E5E"/>
              </a:buClr>
              <a:buSzPts val="1800"/>
              <a:buNone/>
              <a:defRPr/>
            </a:lvl5pPr>
            <a:lvl6pPr lvl="5" algn="ctr">
              <a:lnSpc>
                <a:spcPct val="100000"/>
              </a:lnSpc>
              <a:spcBef>
                <a:spcPts val="0"/>
              </a:spcBef>
              <a:spcAft>
                <a:spcPts val="0"/>
              </a:spcAft>
              <a:buClr>
                <a:srgbClr val="5E5E5E"/>
              </a:buClr>
              <a:buSzPts val="1800"/>
              <a:buNone/>
              <a:defRPr/>
            </a:lvl6pPr>
            <a:lvl7pPr lvl="6" algn="ctr">
              <a:lnSpc>
                <a:spcPct val="100000"/>
              </a:lnSpc>
              <a:spcBef>
                <a:spcPts val="0"/>
              </a:spcBef>
              <a:spcAft>
                <a:spcPts val="0"/>
              </a:spcAft>
              <a:buClr>
                <a:srgbClr val="5E5E5E"/>
              </a:buClr>
              <a:buSzPts val="1800"/>
              <a:buNone/>
              <a:defRPr/>
            </a:lvl7pPr>
            <a:lvl8pPr lvl="7" algn="ctr">
              <a:lnSpc>
                <a:spcPct val="100000"/>
              </a:lnSpc>
              <a:spcBef>
                <a:spcPts val="0"/>
              </a:spcBef>
              <a:spcAft>
                <a:spcPts val="0"/>
              </a:spcAft>
              <a:buClr>
                <a:srgbClr val="5E5E5E"/>
              </a:buClr>
              <a:buSzPts val="1800"/>
              <a:buNone/>
              <a:defRPr/>
            </a:lvl8pPr>
            <a:lvl9pPr lvl="8" algn="ctr">
              <a:lnSpc>
                <a:spcPct val="100000"/>
              </a:lnSpc>
              <a:spcBef>
                <a:spcPts val="0"/>
              </a:spcBef>
              <a:spcAft>
                <a:spcPts val="0"/>
              </a:spcAft>
              <a:buClr>
                <a:srgbClr val="5E5E5E"/>
              </a:buClr>
              <a:buSzPts val="1800"/>
              <a:buNone/>
              <a:defRPr/>
            </a:lvl9pPr>
          </a:lstStyle>
          <a:p>
            <a:endParaRPr/>
          </a:p>
        </p:txBody>
      </p:sp>
      <p:sp>
        <p:nvSpPr>
          <p:cNvPr id="202" name="Google Shape;202;p28"/>
          <p:cNvSpPr txBox="1">
            <a:spLocks noGrp="1"/>
          </p:cNvSpPr>
          <p:nvPr>
            <p:ph type="sldNum" idx="12"/>
          </p:nvPr>
        </p:nvSpPr>
        <p:spPr>
          <a:xfrm>
            <a:off x="182880" y="4133325"/>
            <a:ext cx="274200" cy="219000"/>
          </a:xfrm>
          <a:prstGeom prst="rect">
            <a:avLst/>
          </a:prstGeom>
          <a:noFill/>
          <a:ln>
            <a:noFill/>
          </a:ln>
        </p:spPr>
        <p:txBody>
          <a:bodyPr spcFirstLastPara="1" wrap="square" lIns="0" tIns="0" rIns="0" bIns="0" anchor="ctr" anchorCtr="0">
            <a:noAutofit/>
          </a:bodyPr>
          <a:lstStyle>
            <a:lvl1pPr marL="0" lvl="0"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1pPr>
            <a:lvl2pPr marL="0" lvl="1"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2pPr>
            <a:lvl3pPr marL="0" lvl="2"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3pPr>
            <a:lvl4pPr marL="0" lvl="3"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4pPr>
            <a:lvl5pPr marL="0" lvl="4"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0" lvl="5"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0" lvl="6"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0" lvl="7"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0" lvl="8"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cxnSp>
        <p:nvCxnSpPr>
          <p:cNvPr id="203" name="Google Shape;203;p28"/>
          <p:cNvCxnSpPr/>
          <p:nvPr/>
        </p:nvCxnSpPr>
        <p:spPr>
          <a:xfrm>
            <a:off x="124419" y="266844"/>
            <a:ext cx="6708181" cy="0"/>
          </a:xfrm>
          <a:prstGeom prst="straightConnector1">
            <a:avLst/>
          </a:prstGeom>
          <a:noFill/>
          <a:ln w="12700" cap="flat" cmpd="sng">
            <a:solidFill>
              <a:schemeClr val="lt1"/>
            </a:solidFill>
            <a:prstDash val="solid"/>
            <a:miter lim="400000"/>
            <a:headEnd type="none" w="sm" len="sm"/>
            <a:tailEnd type="none" w="sm" len="sm"/>
          </a:ln>
        </p:spPr>
      </p:cxnSp>
      <p:cxnSp>
        <p:nvCxnSpPr>
          <p:cNvPr id="204" name="Google Shape;204;p28"/>
          <p:cNvCxnSpPr/>
          <p:nvPr/>
        </p:nvCxnSpPr>
        <p:spPr>
          <a:xfrm rot="10800000">
            <a:off x="233679" y="129966"/>
            <a:ext cx="0" cy="1394036"/>
          </a:xfrm>
          <a:prstGeom prst="straightConnector1">
            <a:avLst/>
          </a:prstGeom>
          <a:noFill/>
          <a:ln w="12700" cap="flat" cmpd="sng">
            <a:solidFill>
              <a:schemeClr val="lt1"/>
            </a:solidFill>
            <a:prstDash val="solid"/>
            <a:miter lim="400000"/>
            <a:headEnd type="none" w="sm" len="sm"/>
            <a:tailEnd type="none" w="sm" len="sm"/>
          </a:ln>
        </p:spPr>
      </p:cxnSp>
      <p:cxnSp>
        <p:nvCxnSpPr>
          <p:cNvPr id="205" name="Google Shape;205;p28"/>
          <p:cNvCxnSpPr/>
          <p:nvPr/>
        </p:nvCxnSpPr>
        <p:spPr>
          <a:xfrm>
            <a:off x="3108960" y="4201184"/>
            <a:ext cx="5871900" cy="0"/>
          </a:xfrm>
          <a:prstGeom prst="straightConnector1">
            <a:avLst/>
          </a:prstGeom>
          <a:noFill/>
          <a:ln w="12700" cap="flat" cmpd="sng">
            <a:solidFill>
              <a:schemeClr val="lt1"/>
            </a:solidFill>
            <a:prstDash val="solid"/>
            <a:miter lim="400000"/>
            <a:headEnd type="none" w="sm" len="sm"/>
            <a:tailEnd type="none" w="sm" len="sm"/>
          </a:ln>
        </p:spPr>
      </p:cxnSp>
      <p:cxnSp>
        <p:nvCxnSpPr>
          <p:cNvPr id="206" name="Google Shape;206;p28"/>
          <p:cNvCxnSpPr/>
          <p:nvPr/>
        </p:nvCxnSpPr>
        <p:spPr>
          <a:xfrm rot="10800000">
            <a:off x="8879839" y="3592234"/>
            <a:ext cx="0" cy="718500"/>
          </a:xfrm>
          <a:prstGeom prst="straightConnector1">
            <a:avLst/>
          </a:prstGeom>
          <a:noFill/>
          <a:ln w="12700" cap="flat" cmpd="sng">
            <a:solidFill>
              <a:schemeClr val="lt1"/>
            </a:solidFill>
            <a:prstDash val="solid"/>
            <a:miter lim="400000"/>
            <a:headEnd type="none" w="sm" len="sm"/>
            <a:tailEnd type="none" w="sm" len="sm"/>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Photo">
  <p:cSld name="Photo">
    <p:spTree>
      <p:nvGrpSpPr>
        <p:cNvPr id="1" name="Shape 207"/>
        <p:cNvGrpSpPr/>
        <p:nvPr/>
      </p:nvGrpSpPr>
      <p:grpSpPr>
        <a:xfrm>
          <a:off x="0" y="0"/>
          <a:ext cx="0" cy="0"/>
          <a:chOff x="0" y="0"/>
          <a:chExt cx="0" cy="0"/>
        </a:xfrm>
      </p:grpSpPr>
      <p:sp>
        <p:nvSpPr>
          <p:cNvPr id="208" name="Google Shape;208;p29"/>
          <p:cNvSpPr>
            <a:spLocks noGrp="1"/>
          </p:cNvSpPr>
          <p:nvPr>
            <p:ph type="pic" idx="2"/>
          </p:nvPr>
        </p:nvSpPr>
        <p:spPr>
          <a:xfrm>
            <a:off x="0" y="0"/>
            <a:ext cx="9144000" cy="4375500"/>
          </a:xfrm>
          <a:prstGeom prst="rect">
            <a:avLst/>
          </a:prstGeom>
          <a:noFill/>
          <a:ln>
            <a:noFill/>
          </a:ln>
        </p:spPr>
      </p:sp>
      <p:cxnSp>
        <p:nvCxnSpPr>
          <p:cNvPr id="209" name="Google Shape;209;p29"/>
          <p:cNvCxnSpPr/>
          <p:nvPr/>
        </p:nvCxnSpPr>
        <p:spPr>
          <a:xfrm>
            <a:off x="3108960" y="4153182"/>
            <a:ext cx="5871900" cy="0"/>
          </a:xfrm>
          <a:prstGeom prst="straightConnector1">
            <a:avLst/>
          </a:prstGeom>
          <a:noFill/>
          <a:ln w="12700" cap="flat" cmpd="sng">
            <a:solidFill>
              <a:schemeClr val="lt1"/>
            </a:solidFill>
            <a:prstDash val="solid"/>
            <a:miter lim="400000"/>
            <a:headEnd type="none" w="sm" len="sm"/>
            <a:tailEnd type="none" w="sm" len="sm"/>
          </a:ln>
        </p:spPr>
      </p:cxnSp>
      <p:cxnSp>
        <p:nvCxnSpPr>
          <p:cNvPr id="210" name="Google Shape;210;p29"/>
          <p:cNvCxnSpPr/>
          <p:nvPr/>
        </p:nvCxnSpPr>
        <p:spPr>
          <a:xfrm rot="10800000">
            <a:off x="8879839" y="3544232"/>
            <a:ext cx="0" cy="718500"/>
          </a:xfrm>
          <a:prstGeom prst="straightConnector1">
            <a:avLst/>
          </a:prstGeom>
          <a:noFill/>
          <a:ln w="12700" cap="flat" cmpd="sng">
            <a:solidFill>
              <a:schemeClr val="lt1"/>
            </a:solidFill>
            <a:prstDash val="solid"/>
            <a:miter lim="400000"/>
            <a:headEnd type="none" w="sm" len="sm"/>
            <a:tailEnd type="none" w="sm" len="sm"/>
          </a:ln>
        </p:spPr>
      </p:cxnSp>
      <p:cxnSp>
        <p:nvCxnSpPr>
          <p:cNvPr id="211" name="Google Shape;211;p29"/>
          <p:cNvCxnSpPr/>
          <p:nvPr/>
        </p:nvCxnSpPr>
        <p:spPr>
          <a:xfrm>
            <a:off x="124419" y="266844"/>
            <a:ext cx="6708181" cy="0"/>
          </a:xfrm>
          <a:prstGeom prst="straightConnector1">
            <a:avLst/>
          </a:prstGeom>
          <a:noFill/>
          <a:ln w="12700" cap="flat" cmpd="sng">
            <a:solidFill>
              <a:schemeClr val="lt1"/>
            </a:solidFill>
            <a:prstDash val="solid"/>
            <a:miter lim="400000"/>
            <a:headEnd type="none" w="sm" len="sm"/>
            <a:tailEnd type="none" w="sm" len="sm"/>
          </a:ln>
        </p:spPr>
      </p:cxnSp>
      <p:cxnSp>
        <p:nvCxnSpPr>
          <p:cNvPr id="212" name="Google Shape;212;p29"/>
          <p:cNvCxnSpPr/>
          <p:nvPr/>
        </p:nvCxnSpPr>
        <p:spPr>
          <a:xfrm rot="10800000">
            <a:off x="233679" y="129966"/>
            <a:ext cx="0" cy="1394036"/>
          </a:xfrm>
          <a:prstGeom prst="straightConnector1">
            <a:avLst/>
          </a:prstGeom>
          <a:noFill/>
          <a:ln w="12700" cap="flat" cmpd="sng">
            <a:solidFill>
              <a:schemeClr val="lt1"/>
            </a:solidFill>
            <a:prstDash val="solid"/>
            <a:miter lim="400000"/>
            <a:headEnd type="none" w="sm" len="sm"/>
            <a:tailEnd type="none" w="sm" len="sm"/>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Frame Only">
  <p:cSld name="Frame Only">
    <p:spTree>
      <p:nvGrpSpPr>
        <p:cNvPr id="1" name="Shape 213"/>
        <p:cNvGrpSpPr/>
        <p:nvPr/>
      </p:nvGrpSpPr>
      <p:grpSpPr>
        <a:xfrm>
          <a:off x="0" y="0"/>
          <a:ext cx="0" cy="0"/>
          <a:chOff x="0" y="0"/>
          <a:chExt cx="0" cy="0"/>
        </a:xfrm>
      </p:grpSpPr>
      <p:sp>
        <p:nvSpPr>
          <p:cNvPr id="214" name="Google Shape;214;p30"/>
          <p:cNvSpPr txBox="1">
            <a:spLocks noGrp="1"/>
          </p:cNvSpPr>
          <p:nvPr>
            <p:ph type="ftr" idx="11"/>
          </p:nvPr>
        </p:nvSpPr>
        <p:spPr>
          <a:xfrm>
            <a:off x="457199" y="4133325"/>
            <a:ext cx="2010900" cy="2190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chemeClr val="dk1"/>
              </a:buClr>
              <a:buSzPts val="900"/>
              <a:buFont typeface="Arial"/>
              <a:buNone/>
              <a:defRPr b="0" i="0">
                <a:solidFill>
                  <a:schemeClr val="dk1"/>
                </a:solidFill>
              </a:defRPr>
            </a:lvl1pPr>
            <a:lvl2pPr lvl="1" algn="ctr">
              <a:lnSpc>
                <a:spcPct val="100000"/>
              </a:lnSpc>
              <a:spcBef>
                <a:spcPts val="0"/>
              </a:spcBef>
              <a:spcAft>
                <a:spcPts val="0"/>
              </a:spcAft>
              <a:buClr>
                <a:srgbClr val="5E5E5E"/>
              </a:buClr>
              <a:buSzPts val="1800"/>
              <a:buNone/>
              <a:defRPr/>
            </a:lvl2pPr>
            <a:lvl3pPr lvl="2" algn="ctr">
              <a:lnSpc>
                <a:spcPct val="100000"/>
              </a:lnSpc>
              <a:spcBef>
                <a:spcPts val="0"/>
              </a:spcBef>
              <a:spcAft>
                <a:spcPts val="0"/>
              </a:spcAft>
              <a:buClr>
                <a:srgbClr val="5E5E5E"/>
              </a:buClr>
              <a:buSzPts val="1800"/>
              <a:buNone/>
              <a:defRPr/>
            </a:lvl3pPr>
            <a:lvl4pPr lvl="3" algn="ctr">
              <a:lnSpc>
                <a:spcPct val="100000"/>
              </a:lnSpc>
              <a:spcBef>
                <a:spcPts val="0"/>
              </a:spcBef>
              <a:spcAft>
                <a:spcPts val="0"/>
              </a:spcAft>
              <a:buClr>
                <a:srgbClr val="5E5E5E"/>
              </a:buClr>
              <a:buSzPts val="1800"/>
              <a:buNone/>
              <a:defRPr/>
            </a:lvl4pPr>
            <a:lvl5pPr lvl="4" algn="ctr">
              <a:lnSpc>
                <a:spcPct val="100000"/>
              </a:lnSpc>
              <a:spcBef>
                <a:spcPts val="0"/>
              </a:spcBef>
              <a:spcAft>
                <a:spcPts val="0"/>
              </a:spcAft>
              <a:buClr>
                <a:srgbClr val="5E5E5E"/>
              </a:buClr>
              <a:buSzPts val="1800"/>
              <a:buNone/>
              <a:defRPr/>
            </a:lvl5pPr>
            <a:lvl6pPr lvl="5" algn="ctr">
              <a:lnSpc>
                <a:spcPct val="100000"/>
              </a:lnSpc>
              <a:spcBef>
                <a:spcPts val="0"/>
              </a:spcBef>
              <a:spcAft>
                <a:spcPts val="0"/>
              </a:spcAft>
              <a:buClr>
                <a:srgbClr val="5E5E5E"/>
              </a:buClr>
              <a:buSzPts val="1800"/>
              <a:buNone/>
              <a:defRPr/>
            </a:lvl6pPr>
            <a:lvl7pPr lvl="6" algn="ctr">
              <a:lnSpc>
                <a:spcPct val="100000"/>
              </a:lnSpc>
              <a:spcBef>
                <a:spcPts val="0"/>
              </a:spcBef>
              <a:spcAft>
                <a:spcPts val="0"/>
              </a:spcAft>
              <a:buClr>
                <a:srgbClr val="5E5E5E"/>
              </a:buClr>
              <a:buSzPts val="1800"/>
              <a:buNone/>
              <a:defRPr/>
            </a:lvl7pPr>
            <a:lvl8pPr lvl="7" algn="ctr">
              <a:lnSpc>
                <a:spcPct val="100000"/>
              </a:lnSpc>
              <a:spcBef>
                <a:spcPts val="0"/>
              </a:spcBef>
              <a:spcAft>
                <a:spcPts val="0"/>
              </a:spcAft>
              <a:buClr>
                <a:srgbClr val="5E5E5E"/>
              </a:buClr>
              <a:buSzPts val="1800"/>
              <a:buNone/>
              <a:defRPr/>
            </a:lvl8pPr>
            <a:lvl9pPr lvl="8" algn="ctr">
              <a:lnSpc>
                <a:spcPct val="100000"/>
              </a:lnSpc>
              <a:spcBef>
                <a:spcPts val="0"/>
              </a:spcBef>
              <a:spcAft>
                <a:spcPts val="0"/>
              </a:spcAft>
              <a:buClr>
                <a:srgbClr val="5E5E5E"/>
              </a:buClr>
              <a:buSzPts val="1800"/>
              <a:buNone/>
              <a:defRPr/>
            </a:lvl9pPr>
          </a:lstStyle>
          <a:p>
            <a:endParaRPr/>
          </a:p>
        </p:txBody>
      </p:sp>
      <p:sp>
        <p:nvSpPr>
          <p:cNvPr id="215" name="Google Shape;215;p30"/>
          <p:cNvSpPr txBox="1">
            <a:spLocks noGrp="1"/>
          </p:cNvSpPr>
          <p:nvPr>
            <p:ph type="sldNum" idx="12"/>
          </p:nvPr>
        </p:nvSpPr>
        <p:spPr>
          <a:xfrm>
            <a:off x="182880" y="4133325"/>
            <a:ext cx="274200" cy="219000"/>
          </a:xfrm>
          <a:prstGeom prst="rect">
            <a:avLst/>
          </a:prstGeom>
          <a:noFill/>
          <a:ln>
            <a:noFill/>
          </a:ln>
        </p:spPr>
        <p:txBody>
          <a:bodyPr spcFirstLastPara="1" wrap="square" lIns="0" tIns="0" rIns="0" bIns="0" anchor="ctr" anchorCtr="0">
            <a:noAutofit/>
          </a:bodyPr>
          <a:lstStyle>
            <a:lvl1pPr marL="0" lvl="0"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1pPr>
            <a:lvl2pPr marL="0" lvl="1"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2pPr>
            <a:lvl3pPr marL="0" lvl="2"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3pPr>
            <a:lvl4pPr marL="0" lvl="3"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4pPr>
            <a:lvl5pPr marL="0" lvl="4"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0" lvl="5"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0" lvl="6"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0" lvl="7"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0" lvl="8" indent="0" algn="l">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Blank">
  <p:cSld name="Blank">
    <p:spTree>
      <p:nvGrpSpPr>
        <p:cNvPr id="1" name="Shape 216"/>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7"/>
        <p:cNvGrpSpPr/>
        <p:nvPr/>
      </p:nvGrpSpPr>
      <p:grpSpPr>
        <a:xfrm>
          <a:off x="0" y="0"/>
          <a:ext cx="0" cy="0"/>
          <a:chOff x="0" y="0"/>
          <a:chExt cx="0" cy="0"/>
        </a:xfrm>
      </p:grpSpPr>
      <p:grpSp>
        <p:nvGrpSpPr>
          <p:cNvPr id="218" name="Google Shape;218;p32"/>
          <p:cNvGrpSpPr/>
          <p:nvPr/>
        </p:nvGrpSpPr>
        <p:grpSpPr>
          <a:xfrm>
            <a:off x="-313135" y="0"/>
            <a:ext cx="9438086" cy="5139929"/>
            <a:chOff x="-417513" y="0"/>
            <a:chExt cx="12584114" cy="6853238"/>
          </a:xfrm>
        </p:grpSpPr>
        <p:sp>
          <p:nvSpPr>
            <p:cNvPr id="219" name="Google Shape;219;p32"/>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20" name="Google Shape;220;p32"/>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21" name="Google Shape;221;p32"/>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22" name="Google Shape;222;p32"/>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7150"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23" name="Google Shape;223;p32"/>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7150"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24" name="Google Shape;224;p32"/>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7150"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25" name="Google Shape;225;p32"/>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26" name="Google Shape;226;p32"/>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27" name="Google Shape;227;p32"/>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28" name="Google Shape;228;p32"/>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29" name="Google Shape;229;p32"/>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30" name="Google Shape;230;p32"/>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31" name="Google Shape;231;p32"/>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32" name="Google Shape;232;p32"/>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33" name="Google Shape;233;p32"/>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34" name="Google Shape;234;p32"/>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9525" cap="flat" cmpd="sng">
              <a:solidFill>
                <a:schemeClr val="dk1">
                  <a:alpha val="20000"/>
                </a:schemeClr>
              </a:solidFill>
              <a:prstDash val="dashDot"/>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35" name="Google Shape;235;p32"/>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7150" cap="flat" cmpd="sng">
              <a:solidFill>
                <a:schemeClr val="dk1">
                  <a:alpha val="20000"/>
                </a:schemeClr>
              </a:solidFill>
              <a:prstDash val="lgDash"/>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36" name="Google Shape;236;p32"/>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37" name="Google Shape;237;p32"/>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38" name="Google Shape;238;p32"/>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39" name="Google Shape;239;p32"/>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pSp>
      <p:grpSp>
        <p:nvGrpSpPr>
          <p:cNvPr id="240" name="Google Shape;240;p32"/>
          <p:cNvGrpSpPr/>
          <p:nvPr/>
        </p:nvGrpSpPr>
        <p:grpSpPr>
          <a:xfrm>
            <a:off x="600108" y="1274692"/>
            <a:ext cx="2755944" cy="2602816"/>
            <a:chOff x="697883" y="1816768"/>
            <a:chExt cx="3674592" cy="3470421"/>
          </a:xfrm>
        </p:grpSpPr>
        <p:sp>
          <p:nvSpPr>
            <p:cNvPr id="241" name="Google Shape;241;p32"/>
            <p:cNvSpPr/>
            <p:nvPr/>
          </p:nvSpPr>
          <p:spPr>
            <a:xfrm>
              <a:off x="697883" y="1816768"/>
              <a:ext cx="3674400" cy="502800"/>
            </a:xfrm>
            <a:prstGeom prst="rect">
              <a:avLst/>
            </a:prstGeom>
            <a:solidFill>
              <a:schemeClr val="accent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42" name="Google Shape;242;p32"/>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43" name="Google Shape;243;p32"/>
            <p:cNvSpPr/>
            <p:nvPr/>
          </p:nvSpPr>
          <p:spPr>
            <a:xfrm>
              <a:off x="704075" y="2392840"/>
              <a:ext cx="3668400" cy="2624400"/>
            </a:xfrm>
            <a:prstGeom prst="rect">
              <a:avLst/>
            </a:prstGeom>
            <a:solidFill>
              <a:schemeClr val="accent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pSp>
      <p:sp>
        <p:nvSpPr>
          <p:cNvPr id="244" name="Google Shape;244;p32"/>
          <p:cNvSpPr txBox="1">
            <a:spLocks noGrp="1"/>
          </p:cNvSpPr>
          <p:nvPr>
            <p:ph type="title"/>
          </p:nvPr>
        </p:nvSpPr>
        <p:spPr>
          <a:xfrm>
            <a:off x="666473" y="1762444"/>
            <a:ext cx="2624100" cy="1842300"/>
          </a:xfrm>
          <a:prstGeom prst="rect">
            <a:avLst/>
          </a:prstGeom>
          <a:noFill/>
          <a:ln>
            <a:noFill/>
          </a:ln>
        </p:spPr>
        <p:txBody>
          <a:bodyPr spcFirstLastPara="1" wrap="square" lIns="171450" tIns="171450" rIns="171450" bIns="171450" anchor="ctr" anchorCtr="0">
            <a:normAutofit/>
          </a:bodyPr>
          <a:lstStyle>
            <a:lvl1pPr lvl="0" algn="ctr">
              <a:lnSpc>
                <a:spcPct val="85000"/>
              </a:lnSpc>
              <a:spcBef>
                <a:spcPts val="0"/>
              </a:spcBef>
              <a:spcAft>
                <a:spcPts val="0"/>
              </a:spcAft>
              <a:buClr>
                <a:srgbClr val="FFFEFF"/>
              </a:buClr>
              <a:buSzPts val="3000"/>
              <a:buFont typeface="Calibri"/>
              <a:buNone/>
              <a:defRPr>
                <a:solidFill>
                  <a:srgbClr val="FFFEFF"/>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45" name="Google Shape;245;p32"/>
          <p:cNvSpPr txBox="1">
            <a:spLocks noGrp="1"/>
          </p:cNvSpPr>
          <p:nvPr>
            <p:ph type="body" idx="1"/>
          </p:nvPr>
        </p:nvSpPr>
        <p:spPr>
          <a:xfrm>
            <a:off x="3838835" y="602390"/>
            <a:ext cx="4711500" cy="3936300"/>
          </a:xfrm>
          <a:prstGeom prst="rect">
            <a:avLst/>
          </a:prstGeom>
          <a:noFill/>
          <a:ln>
            <a:noFill/>
          </a:ln>
        </p:spPr>
        <p:txBody>
          <a:bodyPr spcFirstLastPara="1" wrap="square" lIns="68575" tIns="34275" rIns="68575" bIns="34275" anchor="ctr" anchorCtr="0">
            <a:normAutofit/>
          </a:bodyPr>
          <a:lstStyle>
            <a:lvl1pPr marL="457200" lvl="0" indent="-323850" algn="l">
              <a:lnSpc>
                <a:spcPct val="120000"/>
              </a:lnSpc>
              <a:spcBef>
                <a:spcPts val="800"/>
              </a:spcBef>
              <a:spcAft>
                <a:spcPts val="0"/>
              </a:spcAft>
              <a:buSzPts val="1500"/>
              <a:buChar char="▪"/>
              <a:defRPr/>
            </a:lvl1pPr>
            <a:lvl2pPr marL="914400" lvl="1" indent="-323850" algn="l">
              <a:lnSpc>
                <a:spcPct val="120000"/>
              </a:lnSpc>
              <a:spcBef>
                <a:spcPts val="400"/>
              </a:spcBef>
              <a:spcAft>
                <a:spcPts val="0"/>
              </a:spcAft>
              <a:buSzPts val="1500"/>
              <a:buChar char="▪"/>
              <a:defRPr/>
            </a:lvl2pPr>
            <a:lvl3pPr marL="1371600" lvl="2" indent="-323850" algn="l">
              <a:lnSpc>
                <a:spcPct val="120000"/>
              </a:lnSpc>
              <a:spcBef>
                <a:spcPts val="400"/>
              </a:spcBef>
              <a:spcAft>
                <a:spcPts val="0"/>
              </a:spcAft>
              <a:buSzPts val="1500"/>
              <a:buChar char="▪"/>
              <a:defRPr/>
            </a:lvl3pPr>
            <a:lvl4pPr marL="1828800" lvl="3" indent="-323850" algn="l">
              <a:lnSpc>
                <a:spcPct val="120000"/>
              </a:lnSpc>
              <a:spcBef>
                <a:spcPts val="400"/>
              </a:spcBef>
              <a:spcAft>
                <a:spcPts val="0"/>
              </a:spcAft>
              <a:buSzPts val="1500"/>
              <a:buChar char="▪"/>
              <a:defRPr/>
            </a:lvl4pPr>
            <a:lvl5pPr marL="2286000" lvl="4" indent="-323850" algn="l">
              <a:lnSpc>
                <a:spcPct val="120000"/>
              </a:lnSpc>
              <a:spcBef>
                <a:spcPts val="400"/>
              </a:spcBef>
              <a:spcAft>
                <a:spcPts val="0"/>
              </a:spcAft>
              <a:buSzPts val="1500"/>
              <a:buChar char="▪"/>
              <a:defRPr/>
            </a:lvl5pPr>
            <a:lvl6pPr marL="2743200" lvl="5" indent="-323850" algn="l">
              <a:lnSpc>
                <a:spcPct val="120000"/>
              </a:lnSpc>
              <a:spcBef>
                <a:spcPts val="400"/>
              </a:spcBef>
              <a:spcAft>
                <a:spcPts val="0"/>
              </a:spcAft>
              <a:buSzPts val="1500"/>
              <a:buChar char="▪"/>
              <a:defRPr/>
            </a:lvl6pPr>
            <a:lvl7pPr marL="3200400" lvl="6" indent="-323850" algn="l">
              <a:lnSpc>
                <a:spcPct val="120000"/>
              </a:lnSpc>
              <a:spcBef>
                <a:spcPts val="400"/>
              </a:spcBef>
              <a:spcAft>
                <a:spcPts val="0"/>
              </a:spcAft>
              <a:buSzPts val="1500"/>
              <a:buChar char="▪"/>
              <a:defRPr/>
            </a:lvl7pPr>
            <a:lvl8pPr marL="3657600" lvl="7" indent="-323850" algn="l">
              <a:lnSpc>
                <a:spcPct val="120000"/>
              </a:lnSpc>
              <a:spcBef>
                <a:spcPts val="400"/>
              </a:spcBef>
              <a:spcAft>
                <a:spcPts val="0"/>
              </a:spcAft>
              <a:buSzPts val="1500"/>
              <a:buChar char="▪"/>
              <a:defRPr/>
            </a:lvl8pPr>
            <a:lvl9pPr marL="4114800" lvl="8" indent="-323850" algn="l">
              <a:lnSpc>
                <a:spcPct val="120000"/>
              </a:lnSpc>
              <a:spcBef>
                <a:spcPts val="400"/>
              </a:spcBef>
              <a:spcAft>
                <a:spcPts val="0"/>
              </a:spcAft>
              <a:buSzPts val="1500"/>
              <a:buChar char="▪"/>
              <a:defRPr/>
            </a:lvl9pPr>
          </a:lstStyle>
          <a:p>
            <a:endParaRPr/>
          </a:p>
        </p:txBody>
      </p:sp>
      <p:sp>
        <p:nvSpPr>
          <p:cNvPr id="246" name="Google Shape;246;p32"/>
          <p:cNvSpPr txBox="1">
            <a:spLocks noGrp="1"/>
          </p:cNvSpPr>
          <p:nvPr>
            <p:ph type="dt" idx="10"/>
          </p:nvPr>
        </p:nvSpPr>
        <p:spPr>
          <a:xfrm>
            <a:off x="603504" y="240030"/>
            <a:ext cx="2743200" cy="2400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sz="1100"/>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247" name="Google Shape;247;p32"/>
          <p:cNvSpPr txBox="1">
            <a:spLocks noGrp="1"/>
          </p:cNvSpPr>
          <p:nvPr>
            <p:ph type="ftr" idx="11"/>
          </p:nvPr>
        </p:nvSpPr>
        <p:spPr>
          <a:xfrm>
            <a:off x="603504" y="4670298"/>
            <a:ext cx="7941600" cy="240000"/>
          </a:xfrm>
          <a:prstGeom prst="rect">
            <a:avLst/>
          </a:prstGeom>
          <a:noFill/>
          <a:ln>
            <a:noFill/>
          </a:ln>
        </p:spPr>
        <p:txBody>
          <a:bodyPr spcFirstLastPara="1" wrap="square" lIns="68575" tIns="34275" rIns="68575" bIns="34275" anchor="ctr" anchorCtr="0">
            <a:noAutofit/>
          </a:bodyPr>
          <a:lstStyle>
            <a:lvl1pPr lvl="0" algn="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48" name="Google Shape;248;p32"/>
          <p:cNvSpPr txBox="1">
            <a:spLocks noGrp="1"/>
          </p:cNvSpPr>
          <p:nvPr>
            <p:ph type="sldNum" idx="12"/>
          </p:nvPr>
        </p:nvSpPr>
        <p:spPr>
          <a:xfrm>
            <a:off x="7852410" y="240030"/>
            <a:ext cx="685800" cy="2400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49"/>
        <p:cNvGrpSpPr/>
        <p:nvPr/>
      </p:nvGrpSpPr>
      <p:grpSpPr>
        <a:xfrm>
          <a:off x="0" y="0"/>
          <a:ext cx="0" cy="0"/>
          <a:chOff x="0" y="0"/>
          <a:chExt cx="0" cy="0"/>
        </a:xfrm>
      </p:grpSpPr>
      <p:grpSp>
        <p:nvGrpSpPr>
          <p:cNvPr id="250" name="Google Shape;250;p33"/>
          <p:cNvGrpSpPr/>
          <p:nvPr/>
        </p:nvGrpSpPr>
        <p:grpSpPr>
          <a:xfrm>
            <a:off x="-313135" y="0"/>
            <a:ext cx="9438086" cy="5139929"/>
            <a:chOff x="-417513" y="0"/>
            <a:chExt cx="12584114" cy="6853238"/>
          </a:xfrm>
        </p:grpSpPr>
        <p:sp>
          <p:nvSpPr>
            <p:cNvPr id="251" name="Google Shape;251;p33"/>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52" name="Google Shape;252;p33"/>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53" name="Google Shape;253;p33"/>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54" name="Google Shape;254;p33"/>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7150"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55" name="Google Shape;255;p33"/>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7150"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56" name="Google Shape;256;p33"/>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7150"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57" name="Google Shape;257;p33"/>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58" name="Google Shape;258;p33"/>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59" name="Google Shape;259;p33"/>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60" name="Google Shape;260;p33"/>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61" name="Google Shape;261;p33"/>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62" name="Google Shape;262;p33"/>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63" name="Google Shape;263;p33"/>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64" name="Google Shape;264;p33"/>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65" name="Google Shape;265;p33"/>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66" name="Google Shape;266;p33"/>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9525" cap="flat" cmpd="sng">
              <a:solidFill>
                <a:schemeClr val="dk1">
                  <a:alpha val="20000"/>
                </a:schemeClr>
              </a:solidFill>
              <a:prstDash val="dashDot"/>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67" name="Google Shape;267;p33"/>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7150" cap="flat" cmpd="sng">
              <a:solidFill>
                <a:schemeClr val="dk1">
                  <a:alpha val="20000"/>
                </a:schemeClr>
              </a:solidFill>
              <a:prstDash val="lgDash"/>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68" name="Google Shape;268;p33"/>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69" name="Google Shape;269;p33"/>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70" name="Google Shape;270;p33"/>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71" name="Google Shape;271;p33"/>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pSp>
      <p:grpSp>
        <p:nvGrpSpPr>
          <p:cNvPr id="272" name="Google Shape;272;p33"/>
          <p:cNvGrpSpPr/>
          <p:nvPr/>
        </p:nvGrpSpPr>
        <p:grpSpPr>
          <a:xfrm>
            <a:off x="600108" y="1274692"/>
            <a:ext cx="2755944" cy="2602816"/>
            <a:chOff x="697883" y="1816768"/>
            <a:chExt cx="3674592" cy="3470421"/>
          </a:xfrm>
        </p:grpSpPr>
        <p:sp>
          <p:nvSpPr>
            <p:cNvPr id="273" name="Google Shape;273;p33"/>
            <p:cNvSpPr/>
            <p:nvPr/>
          </p:nvSpPr>
          <p:spPr>
            <a:xfrm>
              <a:off x="697883" y="1816768"/>
              <a:ext cx="3674400" cy="502800"/>
            </a:xfrm>
            <a:prstGeom prst="rect">
              <a:avLst/>
            </a:prstGeom>
            <a:solidFill>
              <a:schemeClr val="accent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74" name="Google Shape;274;p33"/>
            <p:cNvSpPr/>
            <p:nvPr/>
          </p:nvSpPr>
          <p:spPr>
            <a:xfrm rot="10800000">
              <a:off x="2380312" y="5014789"/>
              <a:ext cx="315900" cy="272400"/>
            </a:xfrm>
            <a:prstGeom prst="triangle">
              <a:avLst>
                <a:gd name="adj" fmla="val 50000"/>
              </a:avLst>
            </a:prstGeom>
            <a:solidFill>
              <a:schemeClr val="accent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75" name="Google Shape;275;p33"/>
            <p:cNvSpPr/>
            <p:nvPr/>
          </p:nvSpPr>
          <p:spPr>
            <a:xfrm>
              <a:off x="704075" y="2392840"/>
              <a:ext cx="3668400" cy="2624400"/>
            </a:xfrm>
            <a:prstGeom prst="rect">
              <a:avLst/>
            </a:prstGeom>
            <a:solidFill>
              <a:schemeClr val="accent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pSp>
      <p:sp>
        <p:nvSpPr>
          <p:cNvPr id="276" name="Google Shape;276;p33"/>
          <p:cNvSpPr txBox="1">
            <a:spLocks noGrp="1"/>
          </p:cNvSpPr>
          <p:nvPr>
            <p:ph type="title"/>
          </p:nvPr>
        </p:nvSpPr>
        <p:spPr>
          <a:xfrm>
            <a:off x="666751" y="1772936"/>
            <a:ext cx="2625600" cy="1845600"/>
          </a:xfrm>
          <a:prstGeom prst="rect">
            <a:avLst/>
          </a:prstGeom>
          <a:noFill/>
          <a:ln>
            <a:noFill/>
          </a:ln>
        </p:spPr>
        <p:txBody>
          <a:bodyPr spcFirstLastPara="1" wrap="square" lIns="68575" tIns="68575" rIns="68575" bIns="68575" anchor="ctr" anchorCtr="0">
            <a:normAutofit/>
          </a:bodyPr>
          <a:lstStyle>
            <a:lvl1pPr lvl="0" algn="ctr">
              <a:lnSpc>
                <a:spcPct val="85000"/>
              </a:lnSpc>
              <a:spcBef>
                <a:spcPts val="0"/>
              </a:spcBef>
              <a:spcAft>
                <a:spcPts val="0"/>
              </a:spcAft>
              <a:buClr>
                <a:srgbClr val="FFFEFF"/>
              </a:buClr>
              <a:buSzPts val="3000"/>
              <a:buFont typeface="Calibri"/>
              <a:buNone/>
              <a:defRPr>
                <a:solidFill>
                  <a:srgbClr val="FFFEFF"/>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77" name="Google Shape;277;p33"/>
          <p:cNvSpPr txBox="1">
            <a:spLocks noGrp="1"/>
          </p:cNvSpPr>
          <p:nvPr>
            <p:ph type="body" idx="1"/>
          </p:nvPr>
        </p:nvSpPr>
        <p:spPr>
          <a:xfrm>
            <a:off x="3843853" y="602389"/>
            <a:ext cx="4698900" cy="514500"/>
          </a:xfrm>
          <a:prstGeom prst="rect">
            <a:avLst/>
          </a:prstGeom>
          <a:noFill/>
          <a:ln>
            <a:noFill/>
          </a:ln>
        </p:spPr>
        <p:txBody>
          <a:bodyPr spcFirstLastPara="1" wrap="square" lIns="68575" tIns="34275" rIns="68575" bIns="34275" anchor="ctr" anchorCtr="0">
            <a:noAutofit/>
          </a:bodyPr>
          <a:lstStyle>
            <a:lvl1pPr marL="457200" lvl="0" indent="-228600" algn="l">
              <a:lnSpc>
                <a:spcPct val="100000"/>
              </a:lnSpc>
              <a:spcBef>
                <a:spcPts val="800"/>
              </a:spcBef>
              <a:spcAft>
                <a:spcPts val="0"/>
              </a:spcAft>
              <a:buSzPts val="1800"/>
              <a:buNone/>
              <a:defRPr sz="1700" b="0" cap="none">
                <a:solidFill>
                  <a:schemeClr val="accent1"/>
                </a:solidFill>
              </a:defRPr>
            </a:lvl1pPr>
            <a:lvl2pPr marL="914400" lvl="1" indent="-228600" algn="l">
              <a:lnSpc>
                <a:spcPct val="120000"/>
              </a:lnSpc>
              <a:spcBef>
                <a:spcPts val="400"/>
              </a:spcBef>
              <a:spcAft>
                <a:spcPts val="0"/>
              </a:spcAft>
              <a:buSzPts val="1700"/>
              <a:buNone/>
              <a:defRPr sz="1500" b="1"/>
            </a:lvl2pPr>
            <a:lvl3pPr marL="1371600" lvl="2" indent="-228600" algn="l">
              <a:lnSpc>
                <a:spcPct val="120000"/>
              </a:lnSpc>
              <a:spcBef>
                <a:spcPts val="400"/>
              </a:spcBef>
              <a:spcAft>
                <a:spcPts val="0"/>
              </a:spcAft>
              <a:buSzPts val="1500"/>
              <a:buNone/>
              <a:defRPr sz="1400" b="1"/>
            </a:lvl3pPr>
            <a:lvl4pPr marL="1828800" lvl="3" indent="-228600" algn="l">
              <a:lnSpc>
                <a:spcPct val="120000"/>
              </a:lnSpc>
              <a:spcBef>
                <a:spcPts val="400"/>
              </a:spcBef>
              <a:spcAft>
                <a:spcPts val="0"/>
              </a:spcAft>
              <a:buSzPts val="1300"/>
              <a:buNone/>
              <a:defRPr sz="1200" b="1"/>
            </a:lvl4pPr>
            <a:lvl5pPr marL="2286000" lvl="4" indent="-228600" algn="l">
              <a:lnSpc>
                <a:spcPct val="120000"/>
              </a:lnSpc>
              <a:spcBef>
                <a:spcPts val="400"/>
              </a:spcBef>
              <a:spcAft>
                <a:spcPts val="0"/>
              </a:spcAft>
              <a:buSzPts val="1300"/>
              <a:buNone/>
              <a:defRPr sz="1200" b="1"/>
            </a:lvl5pPr>
            <a:lvl6pPr marL="2743200" lvl="5" indent="-228600" algn="l">
              <a:lnSpc>
                <a:spcPct val="120000"/>
              </a:lnSpc>
              <a:spcBef>
                <a:spcPts val="400"/>
              </a:spcBef>
              <a:spcAft>
                <a:spcPts val="0"/>
              </a:spcAft>
              <a:buSzPts val="1300"/>
              <a:buNone/>
              <a:defRPr sz="1200" b="1"/>
            </a:lvl6pPr>
            <a:lvl7pPr marL="3200400" lvl="6" indent="-228600" algn="l">
              <a:lnSpc>
                <a:spcPct val="120000"/>
              </a:lnSpc>
              <a:spcBef>
                <a:spcPts val="400"/>
              </a:spcBef>
              <a:spcAft>
                <a:spcPts val="0"/>
              </a:spcAft>
              <a:buSzPts val="1300"/>
              <a:buNone/>
              <a:defRPr sz="1200" b="1"/>
            </a:lvl7pPr>
            <a:lvl8pPr marL="3657600" lvl="7" indent="-228600" algn="l">
              <a:lnSpc>
                <a:spcPct val="120000"/>
              </a:lnSpc>
              <a:spcBef>
                <a:spcPts val="400"/>
              </a:spcBef>
              <a:spcAft>
                <a:spcPts val="0"/>
              </a:spcAft>
              <a:buSzPts val="1300"/>
              <a:buNone/>
              <a:defRPr sz="1200" b="1"/>
            </a:lvl8pPr>
            <a:lvl9pPr marL="4114800" lvl="8" indent="-228600" algn="l">
              <a:lnSpc>
                <a:spcPct val="120000"/>
              </a:lnSpc>
              <a:spcBef>
                <a:spcPts val="400"/>
              </a:spcBef>
              <a:spcAft>
                <a:spcPts val="0"/>
              </a:spcAft>
              <a:buSzPts val="1300"/>
              <a:buNone/>
              <a:defRPr sz="1200" b="1"/>
            </a:lvl9pPr>
          </a:lstStyle>
          <a:p>
            <a:endParaRPr/>
          </a:p>
        </p:txBody>
      </p:sp>
      <p:sp>
        <p:nvSpPr>
          <p:cNvPr id="278" name="Google Shape;278;p33"/>
          <p:cNvSpPr txBox="1">
            <a:spLocks noGrp="1"/>
          </p:cNvSpPr>
          <p:nvPr>
            <p:ph type="body" idx="2"/>
          </p:nvPr>
        </p:nvSpPr>
        <p:spPr>
          <a:xfrm>
            <a:off x="3843979" y="1116739"/>
            <a:ext cx="4698300" cy="1272600"/>
          </a:xfrm>
          <a:prstGeom prst="rect">
            <a:avLst/>
          </a:prstGeom>
          <a:noFill/>
          <a:ln>
            <a:noFill/>
          </a:ln>
        </p:spPr>
        <p:txBody>
          <a:bodyPr spcFirstLastPara="1" wrap="square" lIns="68575" tIns="34275" rIns="68575" bIns="34275" anchor="t" anchorCtr="0">
            <a:normAutofit/>
          </a:bodyPr>
          <a:lstStyle>
            <a:lvl1pPr marL="457200" lvl="0" indent="-323850" algn="l">
              <a:lnSpc>
                <a:spcPct val="120000"/>
              </a:lnSpc>
              <a:spcBef>
                <a:spcPts val="800"/>
              </a:spcBef>
              <a:spcAft>
                <a:spcPts val="0"/>
              </a:spcAft>
              <a:buSzPts val="1500"/>
              <a:buChar char="▪"/>
              <a:defRPr/>
            </a:lvl1pPr>
            <a:lvl2pPr marL="914400" lvl="1" indent="-323850" algn="l">
              <a:lnSpc>
                <a:spcPct val="120000"/>
              </a:lnSpc>
              <a:spcBef>
                <a:spcPts val="400"/>
              </a:spcBef>
              <a:spcAft>
                <a:spcPts val="0"/>
              </a:spcAft>
              <a:buSzPts val="1500"/>
              <a:buChar char="▪"/>
              <a:defRPr/>
            </a:lvl2pPr>
            <a:lvl3pPr marL="1371600" lvl="2" indent="-323850" algn="l">
              <a:lnSpc>
                <a:spcPct val="120000"/>
              </a:lnSpc>
              <a:spcBef>
                <a:spcPts val="400"/>
              </a:spcBef>
              <a:spcAft>
                <a:spcPts val="0"/>
              </a:spcAft>
              <a:buSzPts val="1500"/>
              <a:buChar char="▪"/>
              <a:defRPr/>
            </a:lvl3pPr>
            <a:lvl4pPr marL="1828800" lvl="3" indent="-323850" algn="l">
              <a:lnSpc>
                <a:spcPct val="120000"/>
              </a:lnSpc>
              <a:spcBef>
                <a:spcPts val="400"/>
              </a:spcBef>
              <a:spcAft>
                <a:spcPts val="0"/>
              </a:spcAft>
              <a:buSzPts val="1500"/>
              <a:buChar char="▪"/>
              <a:defRPr/>
            </a:lvl4pPr>
            <a:lvl5pPr marL="2286000" lvl="4" indent="-323850" algn="l">
              <a:lnSpc>
                <a:spcPct val="120000"/>
              </a:lnSpc>
              <a:spcBef>
                <a:spcPts val="400"/>
              </a:spcBef>
              <a:spcAft>
                <a:spcPts val="0"/>
              </a:spcAft>
              <a:buSzPts val="1500"/>
              <a:buChar char="▪"/>
              <a:defRPr/>
            </a:lvl5pPr>
            <a:lvl6pPr marL="2743200" lvl="5" indent="-323850" algn="l">
              <a:lnSpc>
                <a:spcPct val="120000"/>
              </a:lnSpc>
              <a:spcBef>
                <a:spcPts val="400"/>
              </a:spcBef>
              <a:spcAft>
                <a:spcPts val="0"/>
              </a:spcAft>
              <a:buSzPts val="1500"/>
              <a:buChar char="▪"/>
              <a:defRPr/>
            </a:lvl6pPr>
            <a:lvl7pPr marL="3200400" lvl="6" indent="-323850" algn="l">
              <a:lnSpc>
                <a:spcPct val="120000"/>
              </a:lnSpc>
              <a:spcBef>
                <a:spcPts val="400"/>
              </a:spcBef>
              <a:spcAft>
                <a:spcPts val="0"/>
              </a:spcAft>
              <a:buSzPts val="1500"/>
              <a:buChar char="▪"/>
              <a:defRPr/>
            </a:lvl7pPr>
            <a:lvl8pPr marL="3657600" lvl="7" indent="-323850" algn="l">
              <a:lnSpc>
                <a:spcPct val="120000"/>
              </a:lnSpc>
              <a:spcBef>
                <a:spcPts val="400"/>
              </a:spcBef>
              <a:spcAft>
                <a:spcPts val="0"/>
              </a:spcAft>
              <a:buSzPts val="1500"/>
              <a:buChar char="▪"/>
              <a:defRPr/>
            </a:lvl8pPr>
            <a:lvl9pPr marL="4114800" lvl="8" indent="-323850" algn="l">
              <a:lnSpc>
                <a:spcPct val="120000"/>
              </a:lnSpc>
              <a:spcBef>
                <a:spcPts val="400"/>
              </a:spcBef>
              <a:spcAft>
                <a:spcPts val="0"/>
              </a:spcAft>
              <a:buSzPts val="1500"/>
              <a:buChar char="▪"/>
              <a:defRPr/>
            </a:lvl9pPr>
          </a:lstStyle>
          <a:p>
            <a:endParaRPr/>
          </a:p>
        </p:txBody>
      </p:sp>
      <p:sp>
        <p:nvSpPr>
          <p:cNvPr id="279" name="Google Shape;279;p33"/>
          <p:cNvSpPr txBox="1">
            <a:spLocks noGrp="1"/>
          </p:cNvSpPr>
          <p:nvPr>
            <p:ph type="body" idx="3"/>
          </p:nvPr>
        </p:nvSpPr>
        <p:spPr>
          <a:xfrm>
            <a:off x="3838990" y="2749415"/>
            <a:ext cx="4698300" cy="514500"/>
          </a:xfrm>
          <a:prstGeom prst="rect">
            <a:avLst/>
          </a:prstGeom>
          <a:noFill/>
          <a:ln>
            <a:noFill/>
          </a:ln>
        </p:spPr>
        <p:txBody>
          <a:bodyPr spcFirstLastPara="1" wrap="square" lIns="68575" tIns="34275" rIns="68575" bIns="34275" anchor="ctr" anchorCtr="0">
            <a:noAutofit/>
          </a:bodyPr>
          <a:lstStyle>
            <a:lvl1pPr marL="457200" lvl="0" indent="-228600" algn="l">
              <a:lnSpc>
                <a:spcPct val="100000"/>
              </a:lnSpc>
              <a:spcBef>
                <a:spcPts val="800"/>
              </a:spcBef>
              <a:spcAft>
                <a:spcPts val="0"/>
              </a:spcAft>
              <a:buSzPts val="1800"/>
              <a:buNone/>
              <a:defRPr sz="1700" b="0" cap="none">
                <a:solidFill>
                  <a:schemeClr val="accent1"/>
                </a:solidFill>
              </a:defRPr>
            </a:lvl1pPr>
            <a:lvl2pPr marL="914400" lvl="1" indent="-228600" algn="l">
              <a:lnSpc>
                <a:spcPct val="120000"/>
              </a:lnSpc>
              <a:spcBef>
                <a:spcPts val="400"/>
              </a:spcBef>
              <a:spcAft>
                <a:spcPts val="0"/>
              </a:spcAft>
              <a:buSzPts val="1700"/>
              <a:buNone/>
              <a:defRPr sz="1500" b="1"/>
            </a:lvl2pPr>
            <a:lvl3pPr marL="1371600" lvl="2" indent="-228600" algn="l">
              <a:lnSpc>
                <a:spcPct val="120000"/>
              </a:lnSpc>
              <a:spcBef>
                <a:spcPts val="400"/>
              </a:spcBef>
              <a:spcAft>
                <a:spcPts val="0"/>
              </a:spcAft>
              <a:buSzPts val="1500"/>
              <a:buNone/>
              <a:defRPr sz="1400" b="1"/>
            </a:lvl3pPr>
            <a:lvl4pPr marL="1828800" lvl="3" indent="-228600" algn="l">
              <a:lnSpc>
                <a:spcPct val="120000"/>
              </a:lnSpc>
              <a:spcBef>
                <a:spcPts val="400"/>
              </a:spcBef>
              <a:spcAft>
                <a:spcPts val="0"/>
              </a:spcAft>
              <a:buSzPts val="1300"/>
              <a:buNone/>
              <a:defRPr sz="1200" b="1"/>
            </a:lvl4pPr>
            <a:lvl5pPr marL="2286000" lvl="4" indent="-228600" algn="l">
              <a:lnSpc>
                <a:spcPct val="120000"/>
              </a:lnSpc>
              <a:spcBef>
                <a:spcPts val="400"/>
              </a:spcBef>
              <a:spcAft>
                <a:spcPts val="0"/>
              </a:spcAft>
              <a:buSzPts val="1300"/>
              <a:buNone/>
              <a:defRPr sz="1200" b="1"/>
            </a:lvl5pPr>
            <a:lvl6pPr marL="2743200" lvl="5" indent="-228600" algn="l">
              <a:lnSpc>
                <a:spcPct val="120000"/>
              </a:lnSpc>
              <a:spcBef>
                <a:spcPts val="400"/>
              </a:spcBef>
              <a:spcAft>
                <a:spcPts val="0"/>
              </a:spcAft>
              <a:buSzPts val="1300"/>
              <a:buNone/>
              <a:defRPr sz="1200" b="1"/>
            </a:lvl6pPr>
            <a:lvl7pPr marL="3200400" lvl="6" indent="-228600" algn="l">
              <a:lnSpc>
                <a:spcPct val="120000"/>
              </a:lnSpc>
              <a:spcBef>
                <a:spcPts val="400"/>
              </a:spcBef>
              <a:spcAft>
                <a:spcPts val="0"/>
              </a:spcAft>
              <a:buSzPts val="1300"/>
              <a:buNone/>
              <a:defRPr sz="1200" b="1"/>
            </a:lvl7pPr>
            <a:lvl8pPr marL="3657600" lvl="7" indent="-228600" algn="l">
              <a:lnSpc>
                <a:spcPct val="120000"/>
              </a:lnSpc>
              <a:spcBef>
                <a:spcPts val="400"/>
              </a:spcBef>
              <a:spcAft>
                <a:spcPts val="0"/>
              </a:spcAft>
              <a:buSzPts val="1300"/>
              <a:buNone/>
              <a:defRPr sz="1200" b="1"/>
            </a:lvl8pPr>
            <a:lvl9pPr marL="4114800" lvl="8" indent="-228600" algn="l">
              <a:lnSpc>
                <a:spcPct val="120000"/>
              </a:lnSpc>
              <a:spcBef>
                <a:spcPts val="400"/>
              </a:spcBef>
              <a:spcAft>
                <a:spcPts val="0"/>
              </a:spcAft>
              <a:buSzPts val="1300"/>
              <a:buNone/>
              <a:defRPr sz="1200" b="1"/>
            </a:lvl9pPr>
          </a:lstStyle>
          <a:p>
            <a:endParaRPr/>
          </a:p>
        </p:txBody>
      </p:sp>
      <p:sp>
        <p:nvSpPr>
          <p:cNvPr id="280" name="Google Shape;280;p33"/>
          <p:cNvSpPr txBox="1">
            <a:spLocks noGrp="1"/>
          </p:cNvSpPr>
          <p:nvPr>
            <p:ph type="body" idx="4"/>
          </p:nvPr>
        </p:nvSpPr>
        <p:spPr>
          <a:xfrm>
            <a:off x="3838835" y="3263765"/>
            <a:ext cx="4699200" cy="1278000"/>
          </a:xfrm>
          <a:prstGeom prst="rect">
            <a:avLst/>
          </a:prstGeom>
          <a:noFill/>
          <a:ln>
            <a:noFill/>
          </a:ln>
        </p:spPr>
        <p:txBody>
          <a:bodyPr spcFirstLastPara="1" wrap="square" lIns="68575" tIns="34275" rIns="68575" bIns="34275" anchor="t" anchorCtr="0">
            <a:normAutofit/>
          </a:bodyPr>
          <a:lstStyle>
            <a:lvl1pPr marL="457200" lvl="0" indent="-323850" algn="l">
              <a:lnSpc>
                <a:spcPct val="120000"/>
              </a:lnSpc>
              <a:spcBef>
                <a:spcPts val="800"/>
              </a:spcBef>
              <a:spcAft>
                <a:spcPts val="0"/>
              </a:spcAft>
              <a:buSzPts val="1500"/>
              <a:buChar char="▪"/>
              <a:defRPr/>
            </a:lvl1pPr>
            <a:lvl2pPr marL="914400" lvl="1" indent="-323850" algn="l">
              <a:lnSpc>
                <a:spcPct val="120000"/>
              </a:lnSpc>
              <a:spcBef>
                <a:spcPts val="400"/>
              </a:spcBef>
              <a:spcAft>
                <a:spcPts val="0"/>
              </a:spcAft>
              <a:buSzPts val="1500"/>
              <a:buChar char="▪"/>
              <a:defRPr/>
            </a:lvl2pPr>
            <a:lvl3pPr marL="1371600" lvl="2" indent="-323850" algn="l">
              <a:lnSpc>
                <a:spcPct val="120000"/>
              </a:lnSpc>
              <a:spcBef>
                <a:spcPts val="400"/>
              </a:spcBef>
              <a:spcAft>
                <a:spcPts val="0"/>
              </a:spcAft>
              <a:buSzPts val="1500"/>
              <a:buChar char="▪"/>
              <a:defRPr/>
            </a:lvl3pPr>
            <a:lvl4pPr marL="1828800" lvl="3" indent="-323850" algn="l">
              <a:lnSpc>
                <a:spcPct val="120000"/>
              </a:lnSpc>
              <a:spcBef>
                <a:spcPts val="400"/>
              </a:spcBef>
              <a:spcAft>
                <a:spcPts val="0"/>
              </a:spcAft>
              <a:buSzPts val="1500"/>
              <a:buChar char="▪"/>
              <a:defRPr/>
            </a:lvl4pPr>
            <a:lvl5pPr marL="2286000" lvl="4" indent="-323850" algn="l">
              <a:lnSpc>
                <a:spcPct val="120000"/>
              </a:lnSpc>
              <a:spcBef>
                <a:spcPts val="400"/>
              </a:spcBef>
              <a:spcAft>
                <a:spcPts val="0"/>
              </a:spcAft>
              <a:buSzPts val="1500"/>
              <a:buChar char="▪"/>
              <a:defRPr/>
            </a:lvl5pPr>
            <a:lvl6pPr marL="2743200" lvl="5" indent="-323850" algn="l">
              <a:lnSpc>
                <a:spcPct val="120000"/>
              </a:lnSpc>
              <a:spcBef>
                <a:spcPts val="400"/>
              </a:spcBef>
              <a:spcAft>
                <a:spcPts val="0"/>
              </a:spcAft>
              <a:buSzPts val="1500"/>
              <a:buChar char="▪"/>
              <a:defRPr/>
            </a:lvl6pPr>
            <a:lvl7pPr marL="3200400" lvl="6" indent="-323850" algn="l">
              <a:lnSpc>
                <a:spcPct val="120000"/>
              </a:lnSpc>
              <a:spcBef>
                <a:spcPts val="400"/>
              </a:spcBef>
              <a:spcAft>
                <a:spcPts val="0"/>
              </a:spcAft>
              <a:buSzPts val="1500"/>
              <a:buChar char="▪"/>
              <a:defRPr/>
            </a:lvl7pPr>
            <a:lvl8pPr marL="3657600" lvl="7" indent="-323850" algn="l">
              <a:lnSpc>
                <a:spcPct val="120000"/>
              </a:lnSpc>
              <a:spcBef>
                <a:spcPts val="400"/>
              </a:spcBef>
              <a:spcAft>
                <a:spcPts val="0"/>
              </a:spcAft>
              <a:buSzPts val="1500"/>
              <a:buChar char="▪"/>
              <a:defRPr/>
            </a:lvl8pPr>
            <a:lvl9pPr marL="4114800" lvl="8" indent="-323850" algn="l">
              <a:lnSpc>
                <a:spcPct val="120000"/>
              </a:lnSpc>
              <a:spcBef>
                <a:spcPts val="400"/>
              </a:spcBef>
              <a:spcAft>
                <a:spcPts val="0"/>
              </a:spcAft>
              <a:buSzPts val="1500"/>
              <a:buChar char="▪"/>
              <a:defRPr/>
            </a:lvl9pPr>
          </a:lstStyle>
          <a:p>
            <a:endParaRPr/>
          </a:p>
        </p:txBody>
      </p:sp>
      <p:sp>
        <p:nvSpPr>
          <p:cNvPr id="281" name="Google Shape;281;p33"/>
          <p:cNvSpPr txBox="1">
            <a:spLocks noGrp="1"/>
          </p:cNvSpPr>
          <p:nvPr>
            <p:ph type="dt" idx="10"/>
          </p:nvPr>
        </p:nvSpPr>
        <p:spPr>
          <a:xfrm>
            <a:off x="603504" y="240030"/>
            <a:ext cx="2743200" cy="2400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sz="1100"/>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282" name="Google Shape;282;p33"/>
          <p:cNvSpPr txBox="1">
            <a:spLocks noGrp="1"/>
          </p:cNvSpPr>
          <p:nvPr>
            <p:ph type="ftr" idx="11"/>
          </p:nvPr>
        </p:nvSpPr>
        <p:spPr>
          <a:xfrm>
            <a:off x="603504" y="4670298"/>
            <a:ext cx="7941600" cy="240000"/>
          </a:xfrm>
          <a:prstGeom prst="rect">
            <a:avLst/>
          </a:prstGeom>
          <a:noFill/>
          <a:ln>
            <a:noFill/>
          </a:ln>
        </p:spPr>
        <p:txBody>
          <a:bodyPr spcFirstLastPara="1" wrap="square" lIns="68575" tIns="34275" rIns="68575" bIns="34275" anchor="ctr" anchorCtr="0">
            <a:noAutofit/>
          </a:bodyPr>
          <a:lstStyle>
            <a:lvl1pPr lvl="0" algn="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83" name="Google Shape;283;p33"/>
          <p:cNvSpPr txBox="1">
            <a:spLocks noGrp="1"/>
          </p:cNvSpPr>
          <p:nvPr>
            <p:ph type="sldNum" idx="12"/>
          </p:nvPr>
        </p:nvSpPr>
        <p:spPr>
          <a:xfrm>
            <a:off x="7852410" y="240030"/>
            <a:ext cx="685800" cy="2400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84"/>
        <p:cNvGrpSpPr/>
        <p:nvPr/>
      </p:nvGrpSpPr>
      <p:grpSpPr>
        <a:xfrm>
          <a:off x="0" y="0"/>
          <a:ext cx="0" cy="0"/>
          <a:chOff x="0" y="0"/>
          <a:chExt cx="0" cy="0"/>
        </a:xfrm>
      </p:grpSpPr>
      <p:grpSp>
        <p:nvGrpSpPr>
          <p:cNvPr id="285" name="Google Shape;285;p34"/>
          <p:cNvGrpSpPr/>
          <p:nvPr/>
        </p:nvGrpSpPr>
        <p:grpSpPr>
          <a:xfrm>
            <a:off x="-247255" y="-44532"/>
            <a:ext cx="9386888" cy="5192849"/>
            <a:chOff x="-329674" y="-51881"/>
            <a:chExt cx="12515851" cy="6923799"/>
          </a:xfrm>
        </p:grpSpPr>
        <p:sp>
          <p:nvSpPr>
            <p:cNvPr id="286" name="Google Shape;286;p34"/>
            <p:cNvSpPr/>
            <p:nvPr/>
          </p:nvSpPr>
          <p:spPr>
            <a:xfrm>
              <a:off x="-329674" y="1298404"/>
              <a:ext cx="9702801" cy="5573511"/>
            </a:xfrm>
            <a:custGeom>
              <a:avLst/>
              <a:gdLst/>
              <a:ahLst/>
              <a:cxnLst/>
              <a:rect l="l" t="t" r="r" b="b"/>
              <a:pathLst>
                <a:path w="2038" h="1169" extrusionOk="0">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87" name="Google Shape;287;p34"/>
            <p:cNvSpPr/>
            <p:nvPr/>
          </p:nvSpPr>
          <p:spPr>
            <a:xfrm>
              <a:off x="670451" y="2018236"/>
              <a:ext cx="7373937" cy="4848891"/>
            </a:xfrm>
            <a:custGeom>
              <a:avLst/>
              <a:gdLst/>
              <a:ahLst/>
              <a:cxnLst/>
              <a:rect l="l" t="t" r="r" b="b"/>
              <a:pathLst>
                <a:path w="1549" h="1017" extrusionOk="0">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88" name="Google Shape;288;p34"/>
            <p:cNvSpPr/>
            <p:nvPr/>
          </p:nvSpPr>
          <p:spPr>
            <a:xfrm>
              <a:off x="251351" y="1788400"/>
              <a:ext cx="8035927" cy="5083517"/>
            </a:xfrm>
            <a:custGeom>
              <a:avLst/>
              <a:gdLst/>
              <a:ahLst/>
              <a:cxnLst/>
              <a:rect l="l" t="t" r="r" b="b"/>
              <a:pathLst>
                <a:path w="1688" h="1066" extrusionOk="0">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7150"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89" name="Google Shape;289;p34"/>
            <p:cNvSpPr/>
            <p:nvPr/>
          </p:nvSpPr>
          <p:spPr>
            <a:xfrm>
              <a:off x="-1061" y="549842"/>
              <a:ext cx="10334628" cy="6322076"/>
            </a:xfrm>
            <a:custGeom>
              <a:avLst/>
              <a:gdLst/>
              <a:ahLst/>
              <a:cxnLst/>
              <a:rect l="l" t="t" r="r" b="b"/>
              <a:pathLst>
                <a:path w="2171" h="1326" extrusionOk="0">
                  <a:moveTo>
                    <a:pt x="1873" y="1326"/>
                  </a:moveTo>
                  <a:cubicBezTo>
                    <a:pt x="2171" y="1045"/>
                    <a:pt x="1825" y="678"/>
                    <a:pt x="1609" y="473"/>
                  </a:cubicBezTo>
                  <a:cubicBezTo>
                    <a:pt x="1406" y="281"/>
                    <a:pt x="1159" y="116"/>
                    <a:pt x="880" y="63"/>
                  </a:cubicBezTo>
                  <a:cubicBezTo>
                    <a:pt x="545" y="0"/>
                    <a:pt x="214" y="161"/>
                    <a:pt x="0" y="423"/>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90" name="Google Shape;290;p34"/>
            <p:cNvSpPr/>
            <p:nvPr/>
          </p:nvSpPr>
          <p:spPr>
            <a:xfrm>
              <a:off x="3701" y="6186246"/>
              <a:ext cx="504825" cy="681527"/>
            </a:xfrm>
            <a:custGeom>
              <a:avLst/>
              <a:gdLst/>
              <a:ahLst/>
              <a:cxnLst/>
              <a:rect l="l" t="t" r="r" b="b"/>
              <a:pathLst>
                <a:path w="106" h="143" extrusionOk="0">
                  <a:moveTo>
                    <a:pt x="0" y="0"/>
                  </a:moveTo>
                  <a:cubicBezTo>
                    <a:pt x="35" y="54"/>
                    <a:pt x="70" y="101"/>
                    <a:pt x="106" y="143"/>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91" name="Google Shape;291;p34"/>
            <p:cNvSpPr/>
            <p:nvPr/>
          </p:nvSpPr>
          <p:spPr>
            <a:xfrm>
              <a:off x="-1061" y="-51881"/>
              <a:ext cx="11091860" cy="6923797"/>
            </a:xfrm>
            <a:custGeom>
              <a:avLst/>
              <a:gdLst/>
              <a:ahLst/>
              <a:cxnLst/>
              <a:rect l="l" t="t" r="r" b="b"/>
              <a:pathLst>
                <a:path w="2330" h="1452" extrusionOk="0">
                  <a:moveTo>
                    <a:pt x="2046" y="1452"/>
                  </a:moveTo>
                  <a:cubicBezTo>
                    <a:pt x="2330" y="1153"/>
                    <a:pt x="2049" y="821"/>
                    <a:pt x="1813" y="601"/>
                  </a:cubicBezTo>
                  <a:cubicBezTo>
                    <a:pt x="1569" y="375"/>
                    <a:pt x="1282" y="179"/>
                    <a:pt x="956" y="97"/>
                  </a:cubicBezTo>
                  <a:cubicBezTo>
                    <a:pt x="572" y="0"/>
                    <a:pt x="292" y="101"/>
                    <a:pt x="0" y="366"/>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92" name="Google Shape;292;p34"/>
            <p:cNvSpPr/>
            <p:nvPr/>
          </p:nvSpPr>
          <p:spPr>
            <a:xfrm>
              <a:off x="5426601" y="5579"/>
              <a:ext cx="5788026" cy="6847185"/>
            </a:xfrm>
            <a:custGeom>
              <a:avLst/>
              <a:gdLst/>
              <a:ahLst/>
              <a:cxnLst/>
              <a:rect l="l" t="t" r="r" b="b"/>
              <a:pathLst>
                <a:path w="1216" h="1436" extrusionOk="0">
                  <a:moveTo>
                    <a:pt x="1094" y="1436"/>
                  </a:moveTo>
                  <a:cubicBezTo>
                    <a:pt x="1216" y="1114"/>
                    <a:pt x="904" y="770"/>
                    <a:pt x="709" y="551"/>
                  </a:cubicBezTo>
                  <a:cubicBezTo>
                    <a:pt x="509" y="327"/>
                    <a:pt x="274" y="127"/>
                    <a:pt x="0" y="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93" name="Google Shape;293;p34"/>
            <p:cNvSpPr/>
            <p:nvPr/>
          </p:nvSpPr>
          <p:spPr>
            <a:xfrm>
              <a:off x="-1061" y="5579"/>
              <a:ext cx="1057275" cy="614491"/>
            </a:xfrm>
            <a:custGeom>
              <a:avLst/>
              <a:gdLst/>
              <a:ahLst/>
              <a:cxnLst/>
              <a:rect l="l" t="t" r="r" b="b"/>
              <a:pathLst>
                <a:path w="222" h="129" extrusionOk="0">
                  <a:moveTo>
                    <a:pt x="222" y="0"/>
                  </a:moveTo>
                  <a:cubicBezTo>
                    <a:pt x="152" y="35"/>
                    <a:pt x="76" y="78"/>
                    <a:pt x="0" y="129"/>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94" name="Google Shape;294;p34"/>
            <p:cNvSpPr/>
            <p:nvPr/>
          </p:nvSpPr>
          <p:spPr>
            <a:xfrm>
              <a:off x="5821889" y="5579"/>
              <a:ext cx="5587999" cy="6866338"/>
            </a:xfrm>
            <a:custGeom>
              <a:avLst/>
              <a:gdLst/>
              <a:ahLst/>
              <a:cxnLst/>
              <a:rect l="l" t="t" r="r" b="b"/>
              <a:pathLst>
                <a:path w="1174" h="1440" extrusionOk="0">
                  <a:moveTo>
                    <a:pt x="1067" y="1440"/>
                  </a:moveTo>
                  <a:cubicBezTo>
                    <a:pt x="1174" y="1124"/>
                    <a:pt x="887" y="797"/>
                    <a:pt x="698" y="577"/>
                  </a:cubicBezTo>
                  <a:cubicBezTo>
                    <a:pt x="500" y="348"/>
                    <a:pt x="270" y="141"/>
                    <a:pt x="0" y="0"/>
                  </a:cubicBezTo>
                </a:path>
              </a:pathLst>
            </a:custGeom>
            <a:noFill/>
            <a:ln w="7150"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95" name="Google Shape;295;p34"/>
            <p:cNvSpPr/>
            <p:nvPr/>
          </p:nvSpPr>
          <p:spPr>
            <a:xfrm>
              <a:off x="3701" y="790"/>
              <a:ext cx="595313" cy="352734"/>
            </a:xfrm>
            <a:custGeom>
              <a:avLst/>
              <a:gdLst/>
              <a:ahLst/>
              <a:cxnLst/>
              <a:rect l="l" t="t" r="r" b="b"/>
              <a:pathLst>
                <a:path w="125" h="74" extrusionOk="0">
                  <a:moveTo>
                    <a:pt x="125" y="0"/>
                  </a:moveTo>
                  <a:cubicBezTo>
                    <a:pt x="85" y="22"/>
                    <a:pt x="43" y="47"/>
                    <a:pt x="0" y="74"/>
                  </a:cubicBezTo>
                </a:path>
              </a:pathLst>
            </a:custGeom>
            <a:noFill/>
            <a:ln w="7150"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96" name="Google Shape;296;p34"/>
            <p:cNvSpPr/>
            <p:nvPr/>
          </p:nvSpPr>
          <p:spPr>
            <a:xfrm>
              <a:off x="6012389" y="5579"/>
              <a:ext cx="5497514" cy="6866338"/>
            </a:xfrm>
            <a:custGeom>
              <a:avLst/>
              <a:gdLst/>
              <a:ahLst/>
              <a:cxnLst/>
              <a:rect l="l" t="t" r="r" b="b"/>
              <a:pathLst>
                <a:path w="1155" h="1440" extrusionOk="0">
                  <a:moveTo>
                    <a:pt x="1056" y="1440"/>
                  </a:moveTo>
                  <a:cubicBezTo>
                    <a:pt x="1155" y="1123"/>
                    <a:pt x="875" y="801"/>
                    <a:pt x="686" y="580"/>
                  </a:cubicBezTo>
                  <a:cubicBezTo>
                    <a:pt x="491" y="352"/>
                    <a:pt x="264" y="145"/>
                    <a:pt x="0" y="0"/>
                  </a:cubicBezTo>
                </a:path>
              </a:pathLst>
            </a:custGeom>
            <a:noFill/>
            <a:ln w="9525" cap="flat" cmpd="sng">
              <a:solidFill>
                <a:schemeClr val="dk1">
                  <a:alpha val="20000"/>
                </a:schemeClr>
              </a:solidFill>
              <a:prstDash val="dashDot"/>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97" name="Google Shape;297;p34"/>
            <p:cNvSpPr/>
            <p:nvPr/>
          </p:nvSpPr>
          <p:spPr>
            <a:xfrm>
              <a:off x="-1061" y="5579"/>
              <a:ext cx="357188" cy="213875"/>
            </a:xfrm>
            <a:custGeom>
              <a:avLst/>
              <a:gdLst/>
              <a:ahLst/>
              <a:cxnLst/>
              <a:rect l="l" t="t" r="r" b="b"/>
              <a:pathLst>
                <a:path w="75" h="45" extrusionOk="0">
                  <a:moveTo>
                    <a:pt x="75" y="0"/>
                  </a:moveTo>
                  <a:cubicBezTo>
                    <a:pt x="50" y="14"/>
                    <a:pt x="25" y="29"/>
                    <a:pt x="0" y="45"/>
                  </a:cubicBezTo>
                </a:path>
              </a:pathLst>
            </a:custGeom>
            <a:noFill/>
            <a:ln w="9525" cap="flat" cmpd="sng">
              <a:solidFill>
                <a:schemeClr val="dk1">
                  <a:alpha val="20000"/>
                </a:schemeClr>
              </a:solidFill>
              <a:prstDash val="dashDot"/>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98" name="Google Shape;298;p34"/>
            <p:cNvSpPr/>
            <p:nvPr/>
          </p:nvSpPr>
          <p:spPr>
            <a:xfrm>
              <a:off x="6210826" y="790"/>
              <a:ext cx="5522914" cy="6871128"/>
            </a:xfrm>
            <a:custGeom>
              <a:avLst/>
              <a:gdLst/>
              <a:ahLst/>
              <a:cxnLst/>
              <a:rect l="l" t="t" r="r" b="b"/>
              <a:pathLst>
                <a:path w="1160" h="1441" extrusionOk="0">
                  <a:moveTo>
                    <a:pt x="1053" y="1441"/>
                  </a:moveTo>
                  <a:cubicBezTo>
                    <a:pt x="1160" y="1129"/>
                    <a:pt x="892" y="817"/>
                    <a:pt x="705" y="599"/>
                  </a:cubicBezTo>
                  <a:cubicBezTo>
                    <a:pt x="503" y="365"/>
                    <a:pt x="270" y="152"/>
                    <a:pt x="0" y="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299" name="Google Shape;299;p34"/>
            <p:cNvSpPr/>
            <p:nvPr/>
          </p:nvSpPr>
          <p:spPr>
            <a:xfrm>
              <a:off x="6463239" y="5579"/>
              <a:ext cx="5413376" cy="6866338"/>
            </a:xfrm>
            <a:custGeom>
              <a:avLst/>
              <a:gdLst/>
              <a:ahLst/>
              <a:cxnLst/>
              <a:rect l="l" t="t" r="r" b="b"/>
              <a:pathLst>
                <a:path w="1137" h="1440" extrusionOk="0">
                  <a:moveTo>
                    <a:pt x="1040" y="1440"/>
                  </a:moveTo>
                  <a:cubicBezTo>
                    <a:pt x="1137" y="1131"/>
                    <a:pt x="883" y="828"/>
                    <a:pt x="698" y="611"/>
                  </a:cubicBezTo>
                  <a:cubicBezTo>
                    <a:pt x="498" y="375"/>
                    <a:pt x="268" y="159"/>
                    <a:pt x="0" y="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00" name="Google Shape;300;p34"/>
            <p:cNvSpPr/>
            <p:nvPr/>
          </p:nvSpPr>
          <p:spPr>
            <a:xfrm>
              <a:off x="6877576" y="5579"/>
              <a:ext cx="5037138" cy="6861551"/>
            </a:xfrm>
            <a:custGeom>
              <a:avLst/>
              <a:gdLst/>
              <a:ahLst/>
              <a:cxnLst/>
              <a:rect l="l" t="t" r="r" b="b"/>
              <a:pathLst>
                <a:path w="1058" h="1439" extrusionOk="0">
                  <a:moveTo>
                    <a:pt x="1011" y="1439"/>
                  </a:moveTo>
                  <a:cubicBezTo>
                    <a:pt x="1058" y="1131"/>
                    <a:pt x="825" y="841"/>
                    <a:pt x="648" y="617"/>
                  </a:cubicBezTo>
                  <a:cubicBezTo>
                    <a:pt x="462" y="383"/>
                    <a:pt x="248" y="168"/>
                    <a:pt x="0" y="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01" name="Google Shape;301;p34"/>
            <p:cNvSpPr/>
            <p:nvPr/>
          </p:nvSpPr>
          <p:spPr>
            <a:xfrm>
              <a:off x="8768289" y="5579"/>
              <a:ext cx="3417888" cy="2742066"/>
            </a:xfrm>
            <a:custGeom>
              <a:avLst/>
              <a:gdLst/>
              <a:ahLst/>
              <a:cxnLst/>
              <a:rect l="l" t="t" r="r" b="b"/>
              <a:pathLst>
                <a:path w="718" h="575" extrusionOk="0">
                  <a:moveTo>
                    <a:pt x="718" y="575"/>
                  </a:moveTo>
                  <a:cubicBezTo>
                    <a:pt x="500" y="360"/>
                    <a:pt x="260" y="163"/>
                    <a:pt x="0" y="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02" name="Google Shape;302;p34"/>
            <p:cNvSpPr/>
            <p:nvPr/>
          </p:nvSpPr>
          <p:spPr>
            <a:xfrm>
              <a:off x="9235014" y="10367"/>
              <a:ext cx="2951163" cy="2555325"/>
            </a:xfrm>
            <a:custGeom>
              <a:avLst/>
              <a:gdLst/>
              <a:ahLst/>
              <a:cxnLst/>
              <a:rect l="l" t="t" r="r" b="b"/>
              <a:pathLst>
                <a:path w="620" h="536" extrusionOk="0">
                  <a:moveTo>
                    <a:pt x="620" y="536"/>
                  </a:moveTo>
                  <a:cubicBezTo>
                    <a:pt x="404" y="314"/>
                    <a:pt x="196" y="138"/>
                    <a:pt x="0" y="0"/>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03" name="Google Shape;303;p34"/>
            <p:cNvSpPr/>
            <p:nvPr/>
          </p:nvSpPr>
          <p:spPr>
            <a:xfrm>
              <a:off x="10020826" y="5579"/>
              <a:ext cx="2165350" cy="1358265"/>
            </a:xfrm>
            <a:custGeom>
              <a:avLst/>
              <a:gdLst/>
              <a:ahLst/>
              <a:cxnLst/>
              <a:rect l="l" t="t" r="r" b="b"/>
              <a:pathLst>
                <a:path w="455" h="285" extrusionOk="0">
                  <a:moveTo>
                    <a:pt x="0" y="0"/>
                  </a:moveTo>
                  <a:cubicBezTo>
                    <a:pt x="153" y="85"/>
                    <a:pt x="308" y="180"/>
                    <a:pt x="455" y="285"/>
                  </a:cubicBezTo>
                </a:path>
              </a:pathLst>
            </a:custGeom>
            <a:noFill/>
            <a:ln w="7150" cap="flat" cmpd="sng">
              <a:solidFill>
                <a:schemeClr val="dk1">
                  <a:alpha val="20000"/>
                </a:schemeClr>
              </a:solidFill>
              <a:prstDash val="dash"/>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04" name="Google Shape;304;p34"/>
            <p:cNvSpPr/>
            <p:nvPr/>
          </p:nvSpPr>
          <p:spPr>
            <a:xfrm>
              <a:off x="11290826" y="5579"/>
              <a:ext cx="895350" cy="534687"/>
            </a:xfrm>
            <a:custGeom>
              <a:avLst/>
              <a:gdLst/>
              <a:ahLst/>
              <a:cxnLst/>
              <a:rect l="l" t="t" r="r" b="b"/>
              <a:pathLst>
                <a:path w="188" h="112" extrusionOk="0">
                  <a:moveTo>
                    <a:pt x="0" y="0"/>
                  </a:moveTo>
                  <a:cubicBezTo>
                    <a:pt x="63" y="36"/>
                    <a:pt x="126" y="73"/>
                    <a:pt x="188" y="112"/>
                  </a:cubicBezTo>
                </a:path>
              </a:pathLst>
            </a:custGeom>
            <a:noFill/>
            <a:ln w="7150" cap="flat" cmpd="sng">
              <a:solidFill>
                <a:schemeClr val="dk1">
                  <a:alpha val="2000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pSp>
      <p:grpSp>
        <p:nvGrpSpPr>
          <p:cNvPr id="305" name="Google Shape;305;p34"/>
          <p:cNvGrpSpPr/>
          <p:nvPr/>
        </p:nvGrpSpPr>
        <p:grpSpPr>
          <a:xfrm>
            <a:off x="2444659" y="889862"/>
            <a:ext cx="4249575" cy="3358450"/>
            <a:chOff x="3259545" y="1186483"/>
            <a:chExt cx="5666100" cy="4477933"/>
          </a:xfrm>
        </p:grpSpPr>
        <p:sp>
          <p:nvSpPr>
            <p:cNvPr id="306" name="Google Shape;306;p34"/>
            <p:cNvSpPr/>
            <p:nvPr/>
          </p:nvSpPr>
          <p:spPr>
            <a:xfrm>
              <a:off x="3259545" y="1186483"/>
              <a:ext cx="5658000" cy="716100"/>
            </a:xfrm>
            <a:prstGeom prst="rect">
              <a:avLst/>
            </a:prstGeom>
            <a:solidFill>
              <a:schemeClr val="accent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07" name="Google Shape;307;p34"/>
            <p:cNvSpPr/>
            <p:nvPr/>
          </p:nvSpPr>
          <p:spPr>
            <a:xfrm rot="10800000">
              <a:off x="5892517" y="5313416"/>
              <a:ext cx="407100" cy="351000"/>
            </a:xfrm>
            <a:prstGeom prst="triangle">
              <a:avLst>
                <a:gd name="adj" fmla="val 50000"/>
              </a:avLst>
            </a:prstGeom>
            <a:solidFill>
              <a:schemeClr val="accent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08" name="Google Shape;308;p34"/>
            <p:cNvSpPr/>
            <p:nvPr/>
          </p:nvSpPr>
          <p:spPr>
            <a:xfrm>
              <a:off x="3259545" y="1991156"/>
              <a:ext cx="5666100" cy="3322200"/>
            </a:xfrm>
            <a:prstGeom prst="rect">
              <a:avLst/>
            </a:prstGeom>
            <a:solidFill>
              <a:schemeClr val="accent1"/>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pSp>
      <p:sp>
        <p:nvSpPr>
          <p:cNvPr id="309" name="Google Shape;309;p34"/>
          <p:cNvSpPr txBox="1">
            <a:spLocks noGrp="1"/>
          </p:cNvSpPr>
          <p:nvPr>
            <p:ph type="title"/>
          </p:nvPr>
        </p:nvSpPr>
        <p:spPr>
          <a:xfrm>
            <a:off x="2508162" y="1556047"/>
            <a:ext cx="4117800" cy="1266900"/>
          </a:xfrm>
          <a:prstGeom prst="rect">
            <a:avLst/>
          </a:prstGeom>
          <a:noFill/>
          <a:ln>
            <a:noFill/>
          </a:ln>
        </p:spPr>
        <p:txBody>
          <a:bodyPr spcFirstLastPara="1" wrap="square" lIns="171450" tIns="171450" rIns="171450" bIns="0" anchor="b" anchorCtr="0">
            <a:normAutofit/>
          </a:bodyPr>
          <a:lstStyle>
            <a:lvl1pPr lvl="0" algn="ctr">
              <a:lnSpc>
                <a:spcPct val="85000"/>
              </a:lnSpc>
              <a:spcBef>
                <a:spcPts val="0"/>
              </a:spcBef>
              <a:spcAft>
                <a:spcPts val="0"/>
              </a:spcAft>
              <a:buClr>
                <a:srgbClr val="FFFEFF"/>
              </a:buClr>
              <a:buSzPts val="3300"/>
              <a:buFont typeface="Calibri"/>
              <a:buNone/>
              <a:defRPr sz="3300">
                <a:solidFill>
                  <a:srgbClr val="FFFEFF"/>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10" name="Google Shape;310;p34"/>
          <p:cNvSpPr txBox="1">
            <a:spLocks noGrp="1"/>
          </p:cNvSpPr>
          <p:nvPr>
            <p:ph type="body" idx="1"/>
          </p:nvPr>
        </p:nvSpPr>
        <p:spPr>
          <a:xfrm>
            <a:off x="2508161" y="2885138"/>
            <a:ext cx="4117800" cy="1038000"/>
          </a:xfrm>
          <a:prstGeom prst="rect">
            <a:avLst/>
          </a:prstGeom>
          <a:noFill/>
          <a:ln>
            <a:noFill/>
          </a:ln>
        </p:spPr>
        <p:txBody>
          <a:bodyPr spcFirstLastPara="1" wrap="square" lIns="68575" tIns="0" rIns="68575" bIns="34275" anchor="t" anchorCtr="0">
            <a:normAutofit/>
          </a:bodyPr>
          <a:lstStyle>
            <a:lvl1pPr marL="457200" lvl="0" indent="-228600" algn="ctr">
              <a:lnSpc>
                <a:spcPct val="120000"/>
              </a:lnSpc>
              <a:spcBef>
                <a:spcPts val="800"/>
              </a:spcBef>
              <a:spcAft>
                <a:spcPts val="0"/>
              </a:spcAft>
              <a:buSzPts val="1500"/>
              <a:buNone/>
              <a:defRPr sz="1400">
                <a:solidFill>
                  <a:srgbClr val="FFFEFF"/>
                </a:solidFill>
              </a:defRPr>
            </a:lvl1pPr>
            <a:lvl2pPr marL="914400" lvl="1" indent="-228600" algn="l">
              <a:lnSpc>
                <a:spcPct val="120000"/>
              </a:lnSpc>
              <a:spcBef>
                <a:spcPts val="400"/>
              </a:spcBef>
              <a:spcAft>
                <a:spcPts val="0"/>
              </a:spcAft>
              <a:buSzPts val="1500"/>
              <a:buNone/>
              <a:defRPr sz="1400">
                <a:solidFill>
                  <a:srgbClr val="888888"/>
                </a:solidFill>
              </a:defRPr>
            </a:lvl2pPr>
            <a:lvl3pPr marL="1371600" lvl="2" indent="-228600" algn="l">
              <a:lnSpc>
                <a:spcPct val="120000"/>
              </a:lnSpc>
              <a:spcBef>
                <a:spcPts val="400"/>
              </a:spcBef>
              <a:spcAft>
                <a:spcPts val="0"/>
              </a:spcAft>
              <a:buSzPts val="1500"/>
              <a:buNone/>
              <a:defRPr sz="1400">
                <a:solidFill>
                  <a:srgbClr val="888888"/>
                </a:solidFill>
              </a:defRPr>
            </a:lvl3pPr>
            <a:lvl4pPr marL="1828800" lvl="3" indent="-228600" algn="l">
              <a:lnSpc>
                <a:spcPct val="120000"/>
              </a:lnSpc>
              <a:spcBef>
                <a:spcPts val="400"/>
              </a:spcBef>
              <a:spcAft>
                <a:spcPts val="0"/>
              </a:spcAft>
              <a:buSzPts val="1300"/>
              <a:buNone/>
              <a:defRPr sz="1200">
                <a:solidFill>
                  <a:srgbClr val="888888"/>
                </a:solidFill>
              </a:defRPr>
            </a:lvl4pPr>
            <a:lvl5pPr marL="2286000" lvl="4" indent="-228600" algn="l">
              <a:lnSpc>
                <a:spcPct val="120000"/>
              </a:lnSpc>
              <a:spcBef>
                <a:spcPts val="400"/>
              </a:spcBef>
              <a:spcAft>
                <a:spcPts val="0"/>
              </a:spcAft>
              <a:buSzPts val="1300"/>
              <a:buNone/>
              <a:defRPr sz="1200">
                <a:solidFill>
                  <a:srgbClr val="888888"/>
                </a:solidFill>
              </a:defRPr>
            </a:lvl5pPr>
            <a:lvl6pPr marL="2743200" lvl="5" indent="-228600" algn="l">
              <a:lnSpc>
                <a:spcPct val="120000"/>
              </a:lnSpc>
              <a:spcBef>
                <a:spcPts val="400"/>
              </a:spcBef>
              <a:spcAft>
                <a:spcPts val="0"/>
              </a:spcAft>
              <a:buSzPts val="1300"/>
              <a:buNone/>
              <a:defRPr sz="1200">
                <a:solidFill>
                  <a:srgbClr val="888888"/>
                </a:solidFill>
              </a:defRPr>
            </a:lvl6pPr>
            <a:lvl7pPr marL="3200400" lvl="6" indent="-228600" algn="l">
              <a:lnSpc>
                <a:spcPct val="120000"/>
              </a:lnSpc>
              <a:spcBef>
                <a:spcPts val="400"/>
              </a:spcBef>
              <a:spcAft>
                <a:spcPts val="0"/>
              </a:spcAft>
              <a:buSzPts val="1300"/>
              <a:buNone/>
              <a:defRPr sz="1200">
                <a:solidFill>
                  <a:srgbClr val="888888"/>
                </a:solidFill>
              </a:defRPr>
            </a:lvl7pPr>
            <a:lvl8pPr marL="3657600" lvl="7" indent="-228600" algn="l">
              <a:lnSpc>
                <a:spcPct val="120000"/>
              </a:lnSpc>
              <a:spcBef>
                <a:spcPts val="400"/>
              </a:spcBef>
              <a:spcAft>
                <a:spcPts val="0"/>
              </a:spcAft>
              <a:buSzPts val="1300"/>
              <a:buNone/>
              <a:defRPr sz="1200">
                <a:solidFill>
                  <a:srgbClr val="888888"/>
                </a:solidFill>
              </a:defRPr>
            </a:lvl8pPr>
            <a:lvl9pPr marL="4114800" lvl="8" indent="-228600" algn="l">
              <a:lnSpc>
                <a:spcPct val="120000"/>
              </a:lnSpc>
              <a:spcBef>
                <a:spcPts val="400"/>
              </a:spcBef>
              <a:spcAft>
                <a:spcPts val="0"/>
              </a:spcAft>
              <a:buSzPts val="1300"/>
              <a:buNone/>
              <a:defRPr sz="1200">
                <a:solidFill>
                  <a:srgbClr val="888888"/>
                </a:solidFill>
              </a:defRPr>
            </a:lvl9pPr>
          </a:lstStyle>
          <a:p>
            <a:endParaRPr/>
          </a:p>
        </p:txBody>
      </p:sp>
      <p:sp>
        <p:nvSpPr>
          <p:cNvPr id="311" name="Google Shape;311;p34"/>
          <p:cNvSpPr txBox="1">
            <a:spLocks noGrp="1"/>
          </p:cNvSpPr>
          <p:nvPr>
            <p:ph type="dt" idx="10"/>
          </p:nvPr>
        </p:nvSpPr>
        <p:spPr>
          <a:xfrm>
            <a:off x="603504" y="240030"/>
            <a:ext cx="2743200" cy="2400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sz="1100"/>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312" name="Google Shape;312;p34"/>
          <p:cNvSpPr txBox="1">
            <a:spLocks noGrp="1"/>
          </p:cNvSpPr>
          <p:nvPr>
            <p:ph type="ftr" idx="11"/>
          </p:nvPr>
        </p:nvSpPr>
        <p:spPr>
          <a:xfrm>
            <a:off x="603504" y="4670298"/>
            <a:ext cx="7941600" cy="2400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13" name="Google Shape;313;p34"/>
          <p:cNvSpPr txBox="1">
            <a:spLocks noGrp="1"/>
          </p:cNvSpPr>
          <p:nvPr>
            <p:ph type="sldNum" idx="12"/>
          </p:nvPr>
        </p:nvSpPr>
        <p:spPr>
          <a:xfrm>
            <a:off x="7852410" y="240030"/>
            <a:ext cx="685800" cy="2400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rgbClr val="888888"/>
                </a:solidFill>
                <a:latin typeface="Rockwell"/>
                <a:ea typeface="Rockwell"/>
                <a:cs typeface="Rockwell"/>
                <a:sym typeface="Rockwe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0"/>
        <p:cNvGrpSpPr/>
        <p:nvPr/>
      </p:nvGrpSpPr>
      <p:grpSpPr>
        <a:xfrm>
          <a:off x="0" y="0"/>
          <a:ext cx="0" cy="0"/>
          <a:chOff x="0" y="0"/>
          <a:chExt cx="0" cy="0"/>
        </a:xfrm>
      </p:grpSpPr>
      <p:pic>
        <p:nvPicPr>
          <p:cNvPr id="51" name="Google Shape;51;p13"/>
          <p:cNvPicPr preferRelativeResize="0"/>
          <p:nvPr/>
        </p:nvPicPr>
        <p:blipFill rotWithShape="1">
          <a:blip r:embed="rId23">
            <a:alphaModFix/>
          </a:blip>
          <a:srcRect/>
          <a:stretch/>
        </p:blipFill>
        <p:spPr>
          <a:xfrm>
            <a:off x="7538834" y="251335"/>
            <a:ext cx="1377799" cy="236012"/>
          </a:xfrm>
          <a:prstGeom prst="rect">
            <a:avLst/>
          </a:prstGeom>
          <a:noFill/>
          <a:ln>
            <a:noFill/>
          </a:ln>
        </p:spPr>
      </p:pic>
      <p:sp>
        <p:nvSpPr>
          <p:cNvPr id="52" name="Google Shape;52;p13"/>
          <p:cNvSpPr txBox="1">
            <a:spLocks noGrp="1"/>
          </p:cNvSpPr>
          <p:nvPr>
            <p:ph type="sldNum" idx="12"/>
          </p:nvPr>
        </p:nvSpPr>
        <p:spPr>
          <a:xfrm>
            <a:off x="182880" y="4133325"/>
            <a:ext cx="274200" cy="219000"/>
          </a:xfrm>
          <a:prstGeom prst="rect">
            <a:avLst/>
          </a:prstGeom>
          <a:noFill/>
          <a:ln>
            <a:noFill/>
          </a:ln>
        </p:spPr>
        <p:txBody>
          <a:bodyPr spcFirstLastPara="1" wrap="square" lIns="0" tIns="0" rIns="0" bIns="0" anchor="ctr" anchorCtr="0">
            <a:noAutofit/>
          </a:bodyPr>
          <a:lstStyle>
            <a:lvl1pPr marL="0" marR="0" lvl="0" indent="0" algn="l" rtl="0">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
        <p:nvSpPr>
          <p:cNvPr id="53" name="Google Shape;53;p13"/>
          <p:cNvSpPr txBox="1">
            <a:spLocks noGrp="1"/>
          </p:cNvSpPr>
          <p:nvPr>
            <p:ph type="body" idx="1"/>
          </p:nvPr>
        </p:nvSpPr>
        <p:spPr>
          <a:xfrm>
            <a:off x="457200" y="1300175"/>
            <a:ext cx="8229600" cy="2668800"/>
          </a:xfrm>
          <a:prstGeom prst="rect">
            <a:avLst/>
          </a:prstGeom>
          <a:noFill/>
          <a:ln>
            <a:noFill/>
          </a:ln>
        </p:spPr>
        <p:txBody>
          <a:bodyPr spcFirstLastPara="1" wrap="square" lIns="0" tIns="0" rIns="0" bIns="0" anchor="t" anchorCtr="0">
            <a:normAutofit/>
          </a:bodyPr>
          <a:lstStyle>
            <a:lvl1pPr marL="457200" marR="0" lvl="0" indent="-330200" algn="l" rtl="0">
              <a:lnSpc>
                <a:spcPct val="100000"/>
              </a:lnSpc>
              <a:spcBef>
                <a:spcPts val="1313"/>
              </a:spcBef>
              <a:spcAft>
                <a:spcPts val="0"/>
              </a:spcAft>
              <a:buClr>
                <a:srgbClr val="022851"/>
              </a:buClr>
              <a:buSzPts val="1600"/>
              <a:buChar char="•"/>
              <a:defRPr sz="1600" i="0" u="none" strike="noStrike" cap="none">
                <a:solidFill>
                  <a:srgbClr val="022851"/>
                </a:solidFill>
              </a:defRPr>
            </a:lvl1pPr>
            <a:lvl2pPr marL="914400" marR="0" lvl="1" indent="-330200" algn="l" rtl="0">
              <a:lnSpc>
                <a:spcPct val="100000"/>
              </a:lnSpc>
              <a:spcBef>
                <a:spcPts val="1313"/>
              </a:spcBef>
              <a:spcAft>
                <a:spcPts val="0"/>
              </a:spcAft>
              <a:buClr>
                <a:srgbClr val="022851"/>
              </a:buClr>
              <a:buSzPts val="1600"/>
              <a:buChar char="•"/>
              <a:defRPr sz="1600" i="0" u="none" strike="noStrike" cap="none">
                <a:solidFill>
                  <a:srgbClr val="022851"/>
                </a:solidFill>
              </a:defRPr>
            </a:lvl2pPr>
            <a:lvl3pPr marL="1371600" marR="0" lvl="2" indent="-330200" algn="l" rtl="0">
              <a:lnSpc>
                <a:spcPct val="100000"/>
              </a:lnSpc>
              <a:spcBef>
                <a:spcPts val="1313"/>
              </a:spcBef>
              <a:spcAft>
                <a:spcPts val="0"/>
              </a:spcAft>
              <a:buClr>
                <a:srgbClr val="022851"/>
              </a:buClr>
              <a:buSzPts val="1600"/>
              <a:buChar char="•"/>
              <a:defRPr sz="1600" i="0" u="none" strike="noStrike" cap="none">
                <a:solidFill>
                  <a:srgbClr val="022851"/>
                </a:solidFill>
              </a:defRPr>
            </a:lvl3pPr>
            <a:lvl4pPr marL="1828800" marR="0" lvl="3" indent="-330200" algn="l" rtl="0">
              <a:lnSpc>
                <a:spcPct val="100000"/>
              </a:lnSpc>
              <a:spcBef>
                <a:spcPts val="1313"/>
              </a:spcBef>
              <a:spcAft>
                <a:spcPts val="0"/>
              </a:spcAft>
              <a:buClr>
                <a:srgbClr val="022851"/>
              </a:buClr>
              <a:buSzPts val="1600"/>
              <a:buChar char="•"/>
              <a:defRPr sz="1600" i="0" u="none" strike="noStrike" cap="none">
                <a:solidFill>
                  <a:srgbClr val="022851"/>
                </a:solidFill>
              </a:defRPr>
            </a:lvl4pPr>
            <a:lvl5pPr marL="2286000" marR="0" lvl="4" indent="-330200" algn="l" rtl="0">
              <a:lnSpc>
                <a:spcPct val="100000"/>
              </a:lnSpc>
              <a:spcBef>
                <a:spcPts val="1313"/>
              </a:spcBef>
              <a:spcAft>
                <a:spcPts val="0"/>
              </a:spcAft>
              <a:buClr>
                <a:srgbClr val="022851"/>
              </a:buClr>
              <a:buSzPts val="1600"/>
              <a:buChar char="•"/>
              <a:defRPr sz="1600" i="0" u="none" strike="noStrike" cap="none">
                <a:solidFill>
                  <a:srgbClr val="022851"/>
                </a:solidFill>
              </a:defRPr>
            </a:lvl5pPr>
            <a:lvl6pPr marL="2743200" marR="0" lvl="5" indent="-339725" algn="l" rtl="0">
              <a:lnSpc>
                <a:spcPct val="90000"/>
              </a:lnSpc>
              <a:spcBef>
                <a:spcPts val="1313"/>
              </a:spcBef>
              <a:spcAft>
                <a:spcPts val="0"/>
              </a:spcAft>
              <a:buClr>
                <a:schemeClr val="dk1"/>
              </a:buClr>
              <a:buSzPts val="1750"/>
              <a:buChar char="•"/>
              <a:defRPr sz="1750" i="0" u="none" strike="noStrike" cap="none">
                <a:solidFill>
                  <a:schemeClr val="dk1"/>
                </a:solidFill>
              </a:defRPr>
            </a:lvl6pPr>
            <a:lvl7pPr marL="3200400" marR="0" lvl="6" indent="-339725" algn="l" rtl="0">
              <a:lnSpc>
                <a:spcPct val="90000"/>
              </a:lnSpc>
              <a:spcBef>
                <a:spcPts val="1313"/>
              </a:spcBef>
              <a:spcAft>
                <a:spcPts val="0"/>
              </a:spcAft>
              <a:buClr>
                <a:schemeClr val="dk1"/>
              </a:buClr>
              <a:buSzPts val="1750"/>
              <a:buChar char="•"/>
              <a:defRPr sz="1750" i="0" u="none" strike="noStrike" cap="none">
                <a:solidFill>
                  <a:schemeClr val="dk1"/>
                </a:solidFill>
              </a:defRPr>
            </a:lvl7pPr>
            <a:lvl8pPr marL="3657600" marR="0" lvl="7" indent="-339725" algn="l" rtl="0">
              <a:lnSpc>
                <a:spcPct val="90000"/>
              </a:lnSpc>
              <a:spcBef>
                <a:spcPts val="1313"/>
              </a:spcBef>
              <a:spcAft>
                <a:spcPts val="0"/>
              </a:spcAft>
              <a:buClr>
                <a:schemeClr val="dk1"/>
              </a:buClr>
              <a:buSzPts val="1750"/>
              <a:buChar char="•"/>
              <a:defRPr sz="1750" i="0" u="none" strike="noStrike" cap="none">
                <a:solidFill>
                  <a:schemeClr val="dk1"/>
                </a:solidFill>
              </a:defRPr>
            </a:lvl8pPr>
            <a:lvl9pPr marL="4114800" marR="0" lvl="8" indent="-339725" algn="l" rtl="0">
              <a:lnSpc>
                <a:spcPct val="90000"/>
              </a:lnSpc>
              <a:spcBef>
                <a:spcPts val="1313"/>
              </a:spcBef>
              <a:spcAft>
                <a:spcPts val="0"/>
              </a:spcAft>
              <a:buClr>
                <a:schemeClr val="dk1"/>
              </a:buClr>
              <a:buSzPts val="1750"/>
              <a:buChar char="•"/>
              <a:defRPr sz="1750" i="0" u="none" strike="noStrike" cap="none">
                <a:solidFill>
                  <a:schemeClr val="dk1"/>
                </a:solidFill>
              </a:defRPr>
            </a:lvl9pPr>
          </a:lstStyle>
          <a:p>
            <a:endParaRPr/>
          </a:p>
        </p:txBody>
      </p:sp>
      <p:sp>
        <p:nvSpPr>
          <p:cNvPr id="54" name="Google Shape;54;p13"/>
          <p:cNvSpPr txBox="1">
            <a:spLocks noGrp="1"/>
          </p:cNvSpPr>
          <p:nvPr>
            <p:ph type="title"/>
          </p:nvPr>
        </p:nvSpPr>
        <p:spPr>
          <a:xfrm>
            <a:off x="457200" y="478536"/>
            <a:ext cx="6375300" cy="657300"/>
          </a:xfrm>
          <a:prstGeom prst="rect">
            <a:avLst/>
          </a:prstGeom>
          <a:noFill/>
          <a:ln>
            <a:noFill/>
          </a:ln>
        </p:spPr>
        <p:txBody>
          <a:bodyPr spcFirstLastPara="1" wrap="square" lIns="0" tIns="0" rIns="0" bIns="0" anchor="t" anchorCtr="0">
            <a:normAutofit/>
          </a:bodyPr>
          <a:lstStyle>
            <a:lvl1pPr marR="0" lvl="0" algn="l" rtl="0">
              <a:lnSpc>
                <a:spcPct val="80000"/>
              </a:lnSpc>
              <a:spcBef>
                <a:spcPts val="0"/>
              </a:spcBef>
              <a:spcAft>
                <a:spcPts val="0"/>
              </a:spcAft>
              <a:buClr>
                <a:srgbClr val="022851"/>
              </a:buClr>
              <a:buSzPts val="3200"/>
              <a:buFont typeface="Arial"/>
              <a:buNone/>
              <a:defRPr sz="3200" b="1" i="0" u="none" strike="noStrike" cap="none">
                <a:solidFill>
                  <a:srgbClr val="022851"/>
                </a:solidFill>
                <a:latin typeface="Arial"/>
                <a:ea typeface="Arial"/>
                <a:cs typeface="Arial"/>
                <a:sym typeface="Arial"/>
              </a:defRPr>
            </a:lvl1pPr>
            <a:lvl2pPr marR="0" lvl="1" algn="l" rtl="0">
              <a:lnSpc>
                <a:spcPct val="80000"/>
              </a:lnSpc>
              <a:spcBef>
                <a:spcPts val="0"/>
              </a:spcBef>
              <a:spcAft>
                <a:spcPts val="0"/>
              </a:spcAft>
              <a:buClr>
                <a:srgbClr val="182B49"/>
              </a:buClr>
              <a:buSzPts val="3375"/>
              <a:buFont typeface="Teko"/>
              <a:buNone/>
              <a:defRPr sz="3375" b="1" i="0" u="none" strike="noStrike" cap="none">
                <a:solidFill>
                  <a:srgbClr val="182B49"/>
                </a:solidFill>
                <a:latin typeface="Teko"/>
                <a:ea typeface="Teko"/>
                <a:cs typeface="Teko"/>
                <a:sym typeface="Teko"/>
              </a:defRPr>
            </a:lvl2pPr>
            <a:lvl3pPr marR="0" lvl="2" algn="l" rtl="0">
              <a:lnSpc>
                <a:spcPct val="80000"/>
              </a:lnSpc>
              <a:spcBef>
                <a:spcPts val="0"/>
              </a:spcBef>
              <a:spcAft>
                <a:spcPts val="0"/>
              </a:spcAft>
              <a:buClr>
                <a:srgbClr val="182B49"/>
              </a:buClr>
              <a:buSzPts val="3375"/>
              <a:buFont typeface="Teko"/>
              <a:buNone/>
              <a:defRPr sz="3375" b="1" i="0" u="none" strike="noStrike" cap="none">
                <a:solidFill>
                  <a:srgbClr val="182B49"/>
                </a:solidFill>
                <a:latin typeface="Teko"/>
                <a:ea typeface="Teko"/>
                <a:cs typeface="Teko"/>
                <a:sym typeface="Teko"/>
              </a:defRPr>
            </a:lvl3pPr>
            <a:lvl4pPr marR="0" lvl="3" algn="l" rtl="0">
              <a:lnSpc>
                <a:spcPct val="80000"/>
              </a:lnSpc>
              <a:spcBef>
                <a:spcPts val="0"/>
              </a:spcBef>
              <a:spcAft>
                <a:spcPts val="0"/>
              </a:spcAft>
              <a:buClr>
                <a:srgbClr val="182B49"/>
              </a:buClr>
              <a:buSzPts val="3375"/>
              <a:buFont typeface="Teko"/>
              <a:buNone/>
              <a:defRPr sz="3375" b="1" i="0" u="none" strike="noStrike" cap="none">
                <a:solidFill>
                  <a:srgbClr val="182B49"/>
                </a:solidFill>
                <a:latin typeface="Teko"/>
                <a:ea typeface="Teko"/>
                <a:cs typeface="Teko"/>
                <a:sym typeface="Teko"/>
              </a:defRPr>
            </a:lvl4pPr>
            <a:lvl5pPr marR="0" lvl="4" algn="l" rtl="0">
              <a:lnSpc>
                <a:spcPct val="80000"/>
              </a:lnSpc>
              <a:spcBef>
                <a:spcPts val="0"/>
              </a:spcBef>
              <a:spcAft>
                <a:spcPts val="0"/>
              </a:spcAft>
              <a:buClr>
                <a:srgbClr val="182B49"/>
              </a:buClr>
              <a:buSzPts val="3375"/>
              <a:buFont typeface="Teko"/>
              <a:buNone/>
              <a:defRPr sz="3375" b="1" i="0" u="none" strike="noStrike" cap="none">
                <a:solidFill>
                  <a:srgbClr val="182B49"/>
                </a:solidFill>
                <a:latin typeface="Teko"/>
                <a:ea typeface="Teko"/>
                <a:cs typeface="Teko"/>
                <a:sym typeface="Teko"/>
              </a:defRPr>
            </a:lvl5pPr>
            <a:lvl6pPr marR="0" lvl="5" algn="l" rtl="0">
              <a:lnSpc>
                <a:spcPct val="80000"/>
              </a:lnSpc>
              <a:spcBef>
                <a:spcPts val="0"/>
              </a:spcBef>
              <a:spcAft>
                <a:spcPts val="0"/>
              </a:spcAft>
              <a:buClr>
                <a:srgbClr val="182B49"/>
              </a:buClr>
              <a:buSzPts val="3375"/>
              <a:buFont typeface="Teko"/>
              <a:buNone/>
              <a:defRPr sz="3375" b="1" i="0" u="none" strike="noStrike" cap="none">
                <a:solidFill>
                  <a:srgbClr val="182B49"/>
                </a:solidFill>
                <a:latin typeface="Teko"/>
                <a:ea typeface="Teko"/>
                <a:cs typeface="Teko"/>
                <a:sym typeface="Teko"/>
              </a:defRPr>
            </a:lvl6pPr>
            <a:lvl7pPr marR="0" lvl="6" algn="l" rtl="0">
              <a:lnSpc>
                <a:spcPct val="80000"/>
              </a:lnSpc>
              <a:spcBef>
                <a:spcPts val="0"/>
              </a:spcBef>
              <a:spcAft>
                <a:spcPts val="0"/>
              </a:spcAft>
              <a:buClr>
                <a:srgbClr val="182B49"/>
              </a:buClr>
              <a:buSzPts val="3375"/>
              <a:buFont typeface="Teko"/>
              <a:buNone/>
              <a:defRPr sz="3375" b="1" i="0" u="none" strike="noStrike" cap="none">
                <a:solidFill>
                  <a:srgbClr val="182B49"/>
                </a:solidFill>
                <a:latin typeface="Teko"/>
                <a:ea typeface="Teko"/>
                <a:cs typeface="Teko"/>
                <a:sym typeface="Teko"/>
              </a:defRPr>
            </a:lvl7pPr>
            <a:lvl8pPr marR="0" lvl="7" algn="l" rtl="0">
              <a:lnSpc>
                <a:spcPct val="80000"/>
              </a:lnSpc>
              <a:spcBef>
                <a:spcPts val="0"/>
              </a:spcBef>
              <a:spcAft>
                <a:spcPts val="0"/>
              </a:spcAft>
              <a:buClr>
                <a:srgbClr val="182B49"/>
              </a:buClr>
              <a:buSzPts val="3375"/>
              <a:buFont typeface="Teko"/>
              <a:buNone/>
              <a:defRPr sz="3375" b="1" i="0" u="none" strike="noStrike" cap="none">
                <a:solidFill>
                  <a:srgbClr val="182B49"/>
                </a:solidFill>
                <a:latin typeface="Teko"/>
                <a:ea typeface="Teko"/>
                <a:cs typeface="Teko"/>
                <a:sym typeface="Teko"/>
              </a:defRPr>
            </a:lvl8pPr>
            <a:lvl9pPr marR="0" lvl="8" algn="l" rtl="0">
              <a:lnSpc>
                <a:spcPct val="80000"/>
              </a:lnSpc>
              <a:spcBef>
                <a:spcPts val="0"/>
              </a:spcBef>
              <a:spcAft>
                <a:spcPts val="0"/>
              </a:spcAft>
              <a:buClr>
                <a:srgbClr val="182B49"/>
              </a:buClr>
              <a:buSzPts val="3375"/>
              <a:buFont typeface="Teko"/>
              <a:buNone/>
              <a:defRPr sz="3375" b="1" i="0" u="none" strike="noStrike" cap="none">
                <a:solidFill>
                  <a:srgbClr val="182B49"/>
                </a:solidFill>
                <a:latin typeface="Teko"/>
                <a:ea typeface="Teko"/>
                <a:cs typeface="Teko"/>
                <a:sym typeface="Teko"/>
              </a:defRPr>
            </a:lvl9pPr>
          </a:lstStyle>
          <a:p>
            <a:endParaRPr/>
          </a:p>
        </p:txBody>
      </p:sp>
      <p:sp>
        <p:nvSpPr>
          <p:cNvPr id="55" name="Google Shape;55;p13"/>
          <p:cNvSpPr txBox="1">
            <a:spLocks noGrp="1"/>
          </p:cNvSpPr>
          <p:nvPr>
            <p:ph type="ftr" idx="11"/>
          </p:nvPr>
        </p:nvSpPr>
        <p:spPr>
          <a:xfrm>
            <a:off x="457199" y="4133325"/>
            <a:ext cx="2010900" cy="219000"/>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1pPr>
            <a:lvl2pPr marR="0" lvl="1" algn="ctr" rtl="0">
              <a:lnSpc>
                <a:spcPct val="100000"/>
              </a:lnSpc>
              <a:spcBef>
                <a:spcPts val="0"/>
              </a:spcBef>
              <a:spcAft>
                <a:spcPts val="0"/>
              </a:spcAft>
              <a:buClr>
                <a:srgbClr val="5E5E5E"/>
              </a:buClr>
              <a:buSzPts val="900"/>
              <a:buFont typeface="Source Sans 3"/>
              <a:buNone/>
              <a:defRPr sz="900" b="0" i="0" u="none" strike="noStrike" cap="none">
                <a:solidFill>
                  <a:srgbClr val="5E5E5E"/>
                </a:solidFill>
                <a:latin typeface="Source Sans 3"/>
                <a:ea typeface="Source Sans 3"/>
                <a:cs typeface="Source Sans 3"/>
                <a:sym typeface="Source Sans 3"/>
              </a:defRPr>
            </a:lvl2pPr>
            <a:lvl3pPr marR="0" lvl="2" algn="ctr" rtl="0">
              <a:lnSpc>
                <a:spcPct val="100000"/>
              </a:lnSpc>
              <a:spcBef>
                <a:spcPts val="0"/>
              </a:spcBef>
              <a:spcAft>
                <a:spcPts val="0"/>
              </a:spcAft>
              <a:buClr>
                <a:srgbClr val="5E5E5E"/>
              </a:buClr>
              <a:buSzPts val="900"/>
              <a:buFont typeface="Source Sans 3"/>
              <a:buNone/>
              <a:defRPr sz="900" b="0" i="0" u="none" strike="noStrike" cap="none">
                <a:solidFill>
                  <a:srgbClr val="5E5E5E"/>
                </a:solidFill>
                <a:latin typeface="Source Sans 3"/>
                <a:ea typeface="Source Sans 3"/>
                <a:cs typeface="Source Sans 3"/>
                <a:sym typeface="Source Sans 3"/>
              </a:defRPr>
            </a:lvl3pPr>
            <a:lvl4pPr marR="0" lvl="3" algn="ctr" rtl="0">
              <a:lnSpc>
                <a:spcPct val="100000"/>
              </a:lnSpc>
              <a:spcBef>
                <a:spcPts val="0"/>
              </a:spcBef>
              <a:spcAft>
                <a:spcPts val="0"/>
              </a:spcAft>
              <a:buClr>
                <a:srgbClr val="5E5E5E"/>
              </a:buClr>
              <a:buSzPts val="900"/>
              <a:buFont typeface="Source Sans 3"/>
              <a:buNone/>
              <a:defRPr sz="900" b="0" i="0" u="none" strike="noStrike" cap="none">
                <a:solidFill>
                  <a:srgbClr val="5E5E5E"/>
                </a:solidFill>
                <a:latin typeface="Source Sans 3"/>
                <a:ea typeface="Source Sans 3"/>
                <a:cs typeface="Source Sans 3"/>
                <a:sym typeface="Source Sans 3"/>
              </a:defRPr>
            </a:lvl4pPr>
            <a:lvl5pPr marR="0" lvl="4" algn="ctr" rtl="0">
              <a:lnSpc>
                <a:spcPct val="100000"/>
              </a:lnSpc>
              <a:spcBef>
                <a:spcPts val="0"/>
              </a:spcBef>
              <a:spcAft>
                <a:spcPts val="0"/>
              </a:spcAft>
              <a:buClr>
                <a:srgbClr val="5E5E5E"/>
              </a:buClr>
              <a:buSzPts val="900"/>
              <a:buFont typeface="Source Sans 3"/>
              <a:buNone/>
              <a:defRPr sz="900" b="0" i="0" u="none" strike="noStrike" cap="none">
                <a:solidFill>
                  <a:srgbClr val="5E5E5E"/>
                </a:solidFill>
                <a:latin typeface="Source Sans 3"/>
                <a:ea typeface="Source Sans 3"/>
                <a:cs typeface="Source Sans 3"/>
                <a:sym typeface="Source Sans 3"/>
              </a:defRPr>
            </a:lvl5pPr>
            <a:lvl6pPr marR="0" lvl="5" algn="ctr" rtl="0">
              <a:lnSpc>
                <a:spcPct val="100000"/>
              </a:lnSpc>
              <a:spcBef>
                <a:spcPts val="0"/>
              </a:spcBef>
              <a:spcAft>
                <a:spcPts val="0"/>
              </a:spcAft>
              <a:buClr>
                <a:srgbClr val="5E5E5E"/>
              </a:buClr>
              <a:buSzPts val="900"/>
              <a:buFont typeface="Source Sans 3"/>
              <a:buNone/>
              <a:defRPr sz="900" b="0" i="0" u="none" strike="noStrike" cap="none">
                <a:solidFill>
                  <a:srgbClr val="5E5E5E"/>
                </a:solidFill>
                <a:latin typeface="Source Sans 3"/>
                <a:ea typeface="Source Sans 3"/>
                <a:cs typeface="Source Sans 3"/>
                <a:sym typeface="Source Sans 3"/>
              </a:defRPr>
            </a:lvl6pPr>
            <a:lvl7pPr marR="0" lvl="6" algn="ctr" rtl="0">
              <a:lnSpc>
                <a:spcPct val="100000"/>
              </a:lnSpc>
              <a:spcBef>
                <a:spcPts val="0"/>
              </a:spcBef>
              <a:spcAft>
                <a:spcPts val="0"/>
              </a:spcAft>
              <a:buClr>
                <a:srgbClr val="5E5E5E"/>
              </a:buClr>
              <a:buSzPts val="900"/>
              <a:buFont typeface="Source Sans 3"/>
              <a:buNone/>
              <a:defRPr sz="900" b="0" i="0" u="none" strike="noStrike" cap="none">
                <a:solidFill>
                  <a:srgbClr val="5E5E5E"/>
                </a:solidFill>
                <a:latin typeface="Source Sans 3"/>
                <a:ea typeface="Source Sans 3"/>
                <a:cs typeface="Source Sans 3"/>
                <a:sym typeface="Source Sans 3"/>
              </a:defRPr>
            </a:lvl7pPr>
            <a:lvl8pPr marR="0" lvl="7" algn="ctr" rtl="0">
              <a:lnSpc>
                <a:spcPct val="100000"/>
              </a:lnSpc>
              <a:spcBef>
                <a:spcPts val="0"/>
              </a:spcBef>
              <a:spcAft>
                <a:spcPts val="0"/>
              </a:spcAft>
              <a:buClr>
                <a:srgbClr val="5E5E5E"/>
              </a:buClr>
              <a:buSzPts val="900"/>
              <a:buFont typeface="Source Sans 3"/>
              <a:buNone/>
              <a:defRPr sz="900" b="0" i="0" u="none" strike="noStrike" cap="none">
                <a:solidFill>
                  <a:srgbClr val="5E5E5E"/>
                </a:solidFill>
                <a:latin typeface="Source Sans 3"/>
                <a:ea typeface="Source Sans 3"/>
                <a:cs typeface="Source Sans 3"/>
                <a:sym typeface="Source Sans 3"/>
              </a:defRPr>
            </a:lvl8pPr>
            <a:lvl9pPr marR="0" lvl="8" algn="ctr" rtl="0">
              <a:lnSpc>
                <a:spcPct val="100000"/>
              </a:lnSpc>
              <a:spcBef>
                <a:spcPts val="0"/>
              </a:spcBef>
              <a:spcAft>
                <a:spcPts val="0"/>
              </a:spcAft>
              <a:buClr>
                <a:srgbClr val="5E5E5E"/>
              </a:buClr>
              <a:buSzPts val="900"/>
              <a:buFont typeface="Source Sans 3"/>
              <a:buNone/>
              <a:defRPr sz="900" b="0" i="0" u="none" strike="noStrike" cap="none">
                <a:solidFill>
                  <a:srgbClr val="5E5E5E"/>
                </a:solidFill>
                <a:latin typeface="Source Sans 3"/>
                <a:ea typeface="Source Sans 3"/>
                <a:cs typeface="Source Sans 3"/>
                <a:sym typeface="Source Sans 3"/>
              </a:defRPr>
            </a:lvl9pPr>
          </a:lstStyle>
          <a:p>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guide id="3" orient="horz" pos="819">
          <p15:clr>
            <a:srgbClr val="F26B43"/>
          </p15:clr>
        </p15:guide>
        <p15:guide id="4" orient="horz" pos="2790">
          <p15:clr>
            <a:srgbClr val="F26B43"/>
          </p15:clr>
        </p15:guide>
        <p15:guide id="5" orient="horz" pos="252">
          <p15:clr>
            <a:srgbClr val="F26B43"/>
          </p15:clr>
        </p15:guide>
        <p15:guide id="6" orient="horz" pos="666">
          <p15:clr>
            <a:srgbClr val="F26B43"/>
          </p15:clr>
        </p15:guide>
        <p15:guide id="7" pos="288">
          <p15:clr>
            <a:srgbClr val="F26B43"/>
          </p15:clr>
        </p15:guide>
        <p15:guide id="8" pos="5472">
          <p15:clr>
            <a:srgbClr val="F26B43"/>
          </p15:clr>
        </p15:guide>
        <p15:guide id="9" pos="259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hyperlink" Target="https://www.learningoutcomesassessment.org/wp-content/uploads/2020/01/A-New-Decade-for-Assessment.pdf" TargetMode="External"/><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p35"/>
          <p:cNvSpPr txBox="1">
            <a:spLocks noGrp="1"/>
          </p:cNvSpPr>
          <p:nvPr>
            <p:ph type="title"/>
          </p:nvPr>
        </p:nvSpPr>
        <p:spPr>
          <a:xfrm>
            <a:off x="457200" y="828675"/>
            <a:ext cx="8229600" cy="3440700"/>
          </a:xfrm>
          <a:prstGeom prst="rect">
            <a:avLst/>
          </a:prstGeom>
          <a:noFill/>
          <a:ln>
            <a:noFill/>
          </a:ln>
        </p:spPr>
        <p:txBody>
          <a:bodyPr spcFirstLastPara="1" wrap="square" lIns="0" tIns="0" rIns="0" bIns="0" anchor="b" anchorCtr="0">
            <a:normAutofit fontScale="90000"/>
          </a:bodyPr>
          <a:lstStyle/>
          <a:p>
            <a:pPr marL="0" lvl="0" indent="0" algn="l" rtl="0">
              <a:lnSpc>
                <a:spcPct val="80000"/>
              </a:lnSpc>
              <a:spcBef>
                <a:spcPts val="0"/>
              </a:spcBef>
              <a:spcAft>
                <a:spcPts val="0"/>
              </a:spcAft>
              <a:buClr>
                <a:schemeClr val="dk1"/>
              </a:buClr>
              <a:buSzPts val="5200"/>
              <a:buFont typeface="Arial"/>
              <a:buNone/>
            </a:pPr>
            <a:r>
              <a:rPr lang="en" dirty="0"/>
              <a:t>Student-centered approach: Using outcomes to guide  assignment design</a:t>
            </a:r>
            <a:br>
              <a:rPr lang="en" dirty="0"/>
            </a:br>
            <a:br>
              <a:rPr lang="en" sz="3300" dirty="0"/>
            </a:br>
            <a:r>
              <a:rPr lang="en" sz="3300" dirty="0"/>
              <a:t>Carolyn </a:t>
            </a:r>
            <a:r>
              <a:rPr lang="en-US" sz="3300" dirty="0"/>
              <a:t>G</a:t>
            </a:r>
            <a:r>
              <a:rPr lang="en" sz="3300" dirty="0" err="1"/>
              <a:t>ubala</a:t>
            </a:r>
            <a:r>
              <a:rPr lang="en" sz="3300" dirty="0"/>
              <a:t>, Director of Teaching, Writing Center </a:t>
            </a:r>
            <a:endParaRPr sz="3300" dirty="0"/>
          </a:p>
        </p:txBody>
      </p:sp>
      <p:pic>
        <p:nvPicPr>
          <p:cNvPr id="319" name="Google Shape;319;p35" descr="UC Davis"/>
          <p:cNvPicPr preferRelativeResize="0">
            <a:picLocks noGrp="1"/>
          </p:cNvPicPr>
          <p:nvPr>
            <p:ph type="pic" idx="3"/>
          </p:nvPr>
        </p:nvPicPr>
        <p:blipFill rotWithShape="1">
          <a:blip r:embed="rId3">
            <a:alphaModFix/>
          </a:blip>
          <a:srcRect l="32" r="32"/>
          <a:stretch/>
        </p:blipFill>
        <p:spPr>
          <a:xfrm>
            <a:off x="6819843" y="286172"/>
            <a:ext cx="2009775" cy="34426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18869"/>
    </mc:Choice>
    <mc:Fallback xmlns="">
      <p:transition spd="slow" advTm="1886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36"/>
          <p:cNvSpPr txBox="1">
            <a:spLocks noGrp="1"/>
          </p:cNvSpPr>
          <p:nvPr>
            <p:ph type="title"/>
          </p:nvPr>
        </p:nvSpPr>
        <p:spPr>
          <a:xfrm>
            <a:off x="457200" y="478525"/>
            <a:ext cx="7416900" cy="657300"/>
          </a:xfrm>
          <a:prstGeom prst="rect">
            <a:avLst/>
          </a:prstGeom>
          <a:noFill/>
          <a:ln>
            <a:noFill/>
          </a:ln>
        </p:spPr>
        <p:txBody>
          <a:bodyPr spcFirstLastPara="1" wrap="square" lIns="0" tIns="0" rIns="0" bIns="0" anchor="t" anchorCtr="0">
            <a:normAutofit fontScale="90000"/>
          </a:bodyPr>
          <a:lstStyle/>
          <a:p>
            <a:pPr marL="0" lvl="0" indent="0" algn="l" rtl="0">
              <a:lnSpc>
                <a:spcPct val="80000"/>
              </a:lnSpc>
              <a:spcBef>
                <a:spcPts val="0"/>
              </a:spcBef>
              <a:spcAft>
                <a:spcPts val="0"/>
              </a:spcAft>
              <a:buClr>
                <a:srgbClr val="022851"/>
              </a:buClr>
              <a:buSzPct val="100000"/>
              <a:buFont typeface="Arial"/>
              <a:buNone/>
            </a:pPr>
            <a:r>
              <a:rPr lang="en"/>
              <a:t>What does it mean to be student-centered?</a:t>
            </a:r>
            <a:endParaRPr/>
          </a:p>
        </p:txBody>
      </p:sp>
      <p:sp>
        <p:nvSpPr>
          <p:cNvPr id="325" name="Google Shape;325;p36"/>
          <p:cNvSpPr txBox="1">
            <a:spLocks noGrp="1"/>
          </p:cNvSpPr>
          <p:nvPr>
            <p:ph type="body" idx="1"/>
          </p:nvPr>
        </p:nvSpPr>
        <p:spPr>
          <a:xfrm>
            <a:off x="457200" y="1300175"/>
            <a:ext cx="8229600" cy="2668800"/>
          </a:xfrm>
          <a:prstGeom prst="rect">
            <a:avLst/>
          </a:prstGeom>
          <a:noFill/>
          <a:ln>
            <a:noFill/>
          </a:ln>
        </p:spPr>
        <p:txBody>
          <a:bodyPr spcFirstLastPara="1" wrap="square" lIns="0" tIns="0" rIns="0" bIns="0" anchor="t" anchorCtr="0">
            <a:normAutofit lnSpcReduction="10000"/>
          </a:bodyPr>
          <a:lstStyle/>
          <a:p>
            <a:pPr marL="0" lvl="0" indent="0" algn="l" rtl="0">
              <a:lnSpc>
                <a:spcPct val="115000"/>
              </a:lnSpc>
              <a:spcBef>
                <a:spcPts val="0"/>
              </a:spcBef>
              <a:spcAft>
                <a:spcPts val="0"/>
              </a:spcAft>
              <a:buNone/>
            </a:pPr>
            <a:r>
              <a:rPr lang="en" sz="1955">
                <a:solidFill>
                  <a:srgbClr val="222222"/>
                </a:solidFill>
                <a:highlight>
                  <a:srgbClr val="FFFFFF"/>
                </a:highlight>
              </a:rPr>
              <a:t>Student centered is more than just knowing students need to get something out of what you’re teaching or that the students like an assignment. </a:t>
            </a:r>
            <a:endParaRPr sz="1955">
              <a:solidFill>
                <a:srgbClr val="000000"/>
              </a:solidFill>
            </a:endParaRPr>
          </a:p>
          <a:p>
            <a:pPr marL="457200" lvl="0" indent="-352729" algn="l" rtl="0">
              <a:lnSpc>
                <a:spcPct val="115000"/>
              </a:lnSpc>
              <a:spcBef>
                <a:spcPts val="0"/>
              </a:spcBef>
              <a:spcAft>
                <a:spcPts val="0"/>
              </a:spcAft>
              <a:buSzPts val="1955"/>
              <a:buChar char="•"/>
            </a:pPr>
            <a:r>
              <a:rPr lang="en" sz="1955">
                <a:solidFill>
                  <a:srgbClr val="222222"/>
                </a:solidFill>
                <a:highlight>
                  <a:srgbClr val="FFFFFF"/>
                </a:highlight>
              </a:rPr>
              <a:t>It begins with a deep understanding of </a:t>
            </a:r>
            <a:r>
              <a:rPr lang="en" sz="1955">
                <a:solidFill>
                  <a:srgbClr val="000000"/>
                </a:solidFill>
              </a:rPr>
              <a:t>the student population, institutional affordances/constraints, departmental needs, and stakeholder expectations. </a:t>
            </a:r>
            <a:endParaRPr sz="1955">
              <a:solidFill>
                <a:srgbClr val="000000"/>
              </a:solidFill>
            </a:endParaRPr>
          </a:p>
          <a:p>
            <a:pPr marL="457200" lvl="0" indent="-352729" algn="l" rtl="0">
              <a:lnSpc>
                <a:spcPct val="115000"/>
              </a:lnSpc>
              <a:spcBef>
                <a:spcPts val="0"/>
              </a:spcBef>
              <a:spcAft>
                <a:spcPts val="0"/>
              </a:spcAft>
              <a:buSzPts val="1955"/>
              <a:buChar char="•"/>
            </a:pPr>
            <a:r>
              <a:rPr lang="en" sz="1955">
                <a:solidFill>
                  <a:srgbClr val="000000"/>
                </a:solidFill>
              </a:rPr>
              <a:t>Student-centered instruction means creating an environment conducive to learning. </a:t>
            </a:r>
            <a:endParaRPr sz="1800"/>
          </a:p>
        </p:txBody>
      </p:sp>
      <p:sp>
        <p:nvSpPr>
          <p:cNvPr id="326" name="Google Shape;326;p36"/>
          <p:cNvSpPr txBox="1">
            <a:spLocks noGrp="1"/>
          </p:cNvSpPr>
          <p:nvPr>
            <p:ph type="sldNum" idx="12"/>
          </p:nvPr>
        </p:nvSpPr>
        <p:spPr>
          <a:xfrm>
            <a:off x="182880" y="4133325"/>
            <a:ext cx="274200" cy="2190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Clr>
                <a:schemeClr val="dk1"/>
              </a:buClr>
              <a:buSzPts val="900"/>
              <a:buFont typeface="Arial"/>
              <a:buNone/>
            </a:pPr>
            <a:fld id="{00000000-1234-1234-1234-123412341234}" type="slidenum">
              <a:rPr lang="en"/>
              <a:t>2</a:t>
            </a:fld>
            <a:endParaRPr/>
          </a:p>
        </p:txBody>
      </p:sp>
    </p:spTree>
  </p:cSld>
  <p:clrMapOvr>
    <a:masterClrMapping/>
  </p:clrMapOvr>
  <mc:AlternateContent xmlns:mc="http://schemas.openxmlformats.org/markup-compatibility/2006" xmlns:p14="http://schemas.microsoft.com/office/powerpoint/2010/main">
    <mc:Choice Requires="p14">
      <p:transition spd="slow" p14:dur="2000" advTm="95530"/>
    </mc:Choice>
    <mc:Fallback xmlns="">
      <p:transition spd="slow" advTm="9553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37"/>
          <p:cNvSpPr txBox="1">
            <a:spLocks noGrp="1"/>
          </p:cNvSpPr>
          <p:nvPr>
            <p:ph type="title"/>
          </p:nvPr>
        </p:nvSpPr>
        <p:spPr>
          <a:xfrm>
            <a:off x="457200" y="478536"/>
            <a:ext cx="6375300" cy="657300"/>
          </a:xfrm>
          <a:prstGeom prst="rect">
            <a:avLst/>
          </a:prstGeom>
        </p:spPr>
        <p:txBody>
          <a:bodyPr spcFirstLastPara="1" wrap="square" lIns="0" tIns="0" rIns="0" bIns="0" anchor="t" anchorCtr="0">
            <a:normAutofit fontScale="90000"/>
          </a:bodyPr>
          <a:lstStyle/>
          <a:p>
            <a:pPr marL="0" lvl="0" indent="0" algn="l" rtl="0">
              <a:spcBef>
                <a:spcPts val="0"/>
              </a:spcBef>
              <a:spcAft>
                <a:spcPts val="0"/>
              </a:spcAft>
              <a:buNone/>
            </a:pPr>
            <a:r>
              <a:rPr lang="en"/>
              <a:t>How to integrate a student-centered approach into courses?</a:t>
            </a:r>
            <a:endParaRPr/>
          </a:p>
        </p:txBody>
      </p:sp>
      <p:sp>
        <p:nvSpPr>
          <p:cNvPr id="332" name="Google Shape;332;p37"/>
          <p:cNvSpPr txBox="1">
            <a:spLocks noGrp="1"/>
          </p:cNvSpPr>
          <p:nvPr>
            <p:ph type="body" idx="1"/>
          </p:nvPr>
        </p:nvSpPr>
        <p:spPr>
          <a:xfrm>
            <a:off x="457200" y="1300175"/>
            <a:ext cx="8229600" cy="2668800"/>
          </a:xfrm>
          <a:prstGeom prst="rect">
            <a:avLst/>
          </a:prstGeom>
        </p:spPr>
        <p:txBody>
          <a:bodyPr spcFirstLastPara="1" wrap="square" lIns="0" tIns="0" rIns="0" bIns="0" anchor="t" anchorCtr="0">
            <a:normAutofit/>
          </a:bodyPr>
          <a:lstStyle/>
          <a:p>
            <a:pPr marL="0" lvl="0" indent="0" algn="l" rtl="0">
              <a:lnSpc>
                <a:spcPct val="115000"/>
              </a:lnSpc>
              <a:spcBef>
                <a:spcPts val="0"/>
              </a:spcBef>
              <a:spcAft>
                <a:spcPts val="0"/>
              </a:spcAft>
              <a:buNone/>
            </a:pPr>
            <a:r>
              <a:rPr lang="en" sz="1955">
                <a:solidFill>
                  <a:srgbClr val="000000"/>
                </a:solidFill>
              </a:rPr>
              <a:t>A student-centered approach includes transparent</a:t>
            </a:r>
            <a:r>
              <a:rPr lang="en" sz="1955">
                <a:solidFill>
                  <a:srgbClr val="222222"/>
                </a:solidFill>
                <a:highlight>
                  <a:srgbClr val="FFFFFF"/>
                </a:highlight>
              </a:rPr>
              <a:t> course design and communicating to students the connections between what they are learning and the work they are doing. </a:t>
            </a:r>
            <a:endParaRPr sz="1955">
              <a:solidFill>
                <a:srgbClr val="222222"/>
              </a:solidFill>
              <a:highlight>
                <a:srgbClr val="FFFFFF"/>
              </a:highlight>
            </a:endParaRPr>
          </a:p>
          <a:p>
            <a:pPr marL="457200" lvl="0" indent="-352729" algn="l" rtl="0">
              <a:lnSpc>
                <a:spcPct val="115000"/>
              </a:lnSpc>
              <a:spcBef>
                <a:spcPts val="0"/>
              </a:spcBef>
              <a:spcAft>
                <a:spcPts val="0"/>
              </a:spcAft>
              <a:buClr>
                <a:srgbClr val="222222"/>
              </a:buClr>
              <a:buSzPts val="1955"/>
              <a:buChar char="•"/>
            </a:pPr>
            <a:r>
              <a:rPr lang="en" sz="1955">
                <a:solidFill>
                  <a:srgbClr val="222222"/>
                </a:solidFill>
                <a:highlight>
                  <a:srgbClr val="FFFFFF"/>
                </a:highlight>
              </a:rPr>
              <a:t>This approach helps students find meaning in their work, both in terms of how it connects to their experience and how they will use what they learn moving forward.</a:t>
            </a:r>
            <a:r>
              <a:rPr lang="en" sz="1955">
                <a:solidFill>
                  <a:srgbClr val="222222"/>
                </a:solidFill>
              </a:rPr>
              <a:t> </a:t>
            </a:r>
            <a:endParaRPr sz="1800"/>
          </a:p>
        </p:txBody>
      </p:sp>
    </p:spTree>
  </p:cSld>
  <p:clrMapOvr>
    <a:masterClrMapping/>
  </p:clrMapOvr>
  <mc:AlternateContent xmlns:mc="http://schemas.openxmlformats.org/markup-compatibility/2006" xmlns:p14="http://schemas.microsoft.com/office/powerpoint/2010/main">
    <mc:Choice Requires="p14">
      <p:transition spd="slow" p14:dur="2000" advTm="49578"/>
    </mc:Choice>
    <mc:Fallback xmlns="">
      <p:transition spd="slow" advTm="4957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38"/>
          <p:cNvSpPr txBox="1">
            <a:spLocks noGrp="1"/>
          </p:cNvSpPr>
          <p:nvPr>
            <p:ph type="title"/>
          </p:nvPr>
        </p:nvSpPr>
        <p:spPr>
          <a:xfrm>
            <a:off x="457200" y="478536"/>
            <a:ext cx="6375300" cy="657300"/>
          </a:xfrm>
          <a:prstGeom prst="rect">
            <a:avLst/>
          </a:prstGeom>
        </p:spPr>
        <p:txBody>
          <a:bodyPr spcFirstLastPara="1" wrap="square" lIns="0" tIns="0" rIns="0" bIns="0" anchor="t" anchorCtr="0">
            <a:normAutofit fontScale="90000"/>
          </a:bodyPr>
          <a:lstStyle/>
          <a:p>
            <a:pPr marL="0" lvl="0" indent="0" algn="l" rtl="0">
              <a:spcBef>
                <a:spcPts val="0"/>
              </a:spcBef>
              <a:spcAft>
                <a:spcPts val="0"/>
              </a:spcAft>
              <a:buNone/>
            </a:pPr>
            <a:r>
              <a:rPr lang="en"/>
              <a:t>Isn’t all teaching student-centered?</a:t>
            </a:r>
            <a:endParaRPr/>
          </a:p>
        </p:txBody>
      </p:sp>
      <p:sp>
        <p:nvSpPr>
          <p:cNvPr id="338" name="Google Shape;338;p38"/>
          <p:cNvSpPr txBox="1">
            <a:spLocks noGrp="1"/>
          </p:cNvSpPr>
          <p:nvPr>
            <p:ph type="body" idx="1"/>
          </p:nvPr>
        </p:nvSpPr>
        <p:spPr>
          <a:xfrm>
            <a:off x="457200" y="1300175"/>
            <a:ext cx="3581400" cy="2668800"/>
          </a:xfrm>
          <a:prstGeom prst="rect">
            <a:avLst/>
          </a:prstGeom>
        </p:spPr>
        <p:txBody>
          <a:bodyPr spcFirstLastPara="1" wrap="square" lIns="0" tIns="0" rIns="0" bIns="0" anchor="t" anchorCtr="0">
            <a:normAutofit/>
          </a:bodyPr>
          <a:lstStyle/>
          <a:p>
            <a:pPr marL="0" lvl="0" indent="0" algn="l" rtl="0">
              <a:spcBef>
                <a:spcPts val="1313"/>
              </a:spcBef>
              <a:spcAft>
                <a:spcPts val="0"/>
              </a:spcAft>
              <a:buNone/>
            </a:pPr>
            <a:r>
              <a:rPr lang="en" sz="2000" dirty="0"/>
              <a:t>Yes, of course! However, this approach advocates for instructors to take a purposeful examination of teaching materials to see if classes are reaching the student learning outcomes. </a:t>
            </a:r>
            <a:endParaRPr sz="2000" dirty="0"/>
          </a:p>
        </p:txBody>
      </p:sp>
      <p:pic>
        <p:nvPicPr>
          <p:cNvPr id="339" name="Google Shape;339;p38">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4114800" y="1240611"/>
            <a:ext cx="4645801" cy="278793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52234"/>
    </mc:Choice>
    <mc:Fallback xmlns="">
      <p:transition spd="slow" advTm="52234"/>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4"/>
        <p:cNvGrpSpPr/>
        <p:nvPr/>
      </p:nvGrpSpPr>
      <p:grpSpPr>
        <a:xfrm>
          <a:off x="0" y="0"/>
          <a:ext cx="0" cy="0"/>
          <a:chOff x="0" y="0"/>
          <a:chExt cx="0" cy="0"/>
        </a:xfrm>
      </p:grpSpPr>
      <p:sp>
        <p:nvSpPr>
          <p:cNvPr id="345" name="Google Shape;345;p39"/>
          <p:cNvSpPr txBox="1">
            <a:spLocks noGrp="1"/>
          </p:cNvSpPr>
          <p:nvPr>
            <p:ph type="title"/>
          </p:nvPr>
        </p:nvSpPr>
        <p:spPr>
          <a:xfrm>
            <a:off x="666473" y="1762444"/>
            <a:ext cx="2624100" cy="1842300"/>
          </a:xfrm>
          <a:prstGeom prst="rect">
            <a:avLst/>
          </a:prstGeom>
          <a:noFill/>
          <a:ln>
            <a:noFill/>
          </a:ln>
        </p:spPr>
        <p:txBody>
          <a:bodyPr spcFirstLastPara="1" wrap="square" lIns="171450" tIns="171450" rIns="171450" bIns="171450" anchor="ctr" anchorCtr="0">
            <a:normAutofit/>
          </a:bodyPr>
          <a:lstStyle/>
          <a:p>
            <a:pPr marL="0" lvl="0" indent="0" algn="ctr" rtl="0">
              <a:lnSpc>
                <a:spcPct val="85000"/>
              </a:lnSpc>
              <a:spcBef>
                <a:spcPts val="0"/>
              </a:spcBef>
              <a:spcAft>
                <a:spcPts val="0"/>
              </a:spcAft>
              <a:buClr>
                <a:schemeClr val="dk1"/>
              </a:buClr>
              <a:buSzPts val="3300"/>
              <a:buFont typeface="Calibri"/>
              <a:buNone/>
            </a:pPr>
            <a:r>
              <a:rPr lang="en" sz="3300" dirty="0">
                <a:solidFill>
                  <a:schemeClr val="lt1"/>
                </a:solidFill>
                <a:latin typeface="Arial"/>
                <a:ea typeface="Arial"/>
                <a:cs typeface="Arial"/>
                <a:sym typeface="Arial"/>
              </a:rPr>
              <a:t>What are</a:t>
            </a:r>
            <a:endParaRPr sz="3300" dirty="0">
              <a:solidFill>
                <a:schemeClr val="lt1"/>
              </a:solidFill>
              <a:latin typeface="Arial"/>
              <a:ea typeface="Arial"/>
              <a:cs typeface="Arial"/>
              <a:sym typeface="Arial"/>
            </a:endParaRPr>
          </a:p>
          <a:p>
            <a:pPr marL="0" lvl="0" indent="0" algn="ctr" rtl="0">
              <a:lnSpc>
                <a:spcPct val="85000"/>
              </a:lnSpc>
              <a:spcBef>
                <a:spcPts val="0"/>
              </a:spcBef>
              <a:spcAft>
                <a:spcPts val="0"/>
              </a:spcAft>
              <a:buClr>
                <a:schemeClr val="dk1"/>
              </a:buClr>
              <a:buSzPts val="3300"/>
              <a:buFont typeface="Calibri"/>
              <a:buNone/>
            </a:pPr>
            <a:r>
              <a:rPr lang="en" sz="3300" dirty="0">
                <a:solidFill>
                  <a:schemeClr val="lt1"/>
                </a:solidFill>
                <a:latin typeface="Arial"/>
                <a:ea typeface="Arial"/>
                <a:cs typeface="Arial"/>
                <a:sym typeface="Arial"/>
              </a:rPr>
              <a:t>outcomes?</a:t>
            </a:r>
            <a:endParaRPr dirty="0">
              <a:solidFill>
                <a:schemeClr val="lt1"/>
              </a:solidFill>
              <a:latin typeface="Arial"/>
              <a:ea typeface="Arial"/>
              <a:cs typeface="Arial"/>
              <a:sym typeface="Arial"/>
            </a:endParaRPr>
          </a:p>
        </p:txBody>
      </p:sp>
      <p:sp>
        <p:nvSpPr>
          <p:cNvPr id="346" name="Google Shape;346;p39"/>
          <p:cNvSpPr txBox="1">
            <a:spLocks noGrp="1"/>
          </p:cNvSpPr>
          <p:nvPr>
            <p:ph type="body" idx="1"/>
          </p:nvPr>
        </p:nvSpPr>
        <p:spPr>
          <a:xfrm>
            <a:off x="3598931" y="1575000"/>
            <a:ext cx="5409900" cy="1993500"/>
          </a:xfrm>
          <a:prstGeom prst="rect">
            <a:avLst/>
          </a:prstGeom>
          <a:noFill/>
          <a:ln>
            <a:noFill/>
          </a:ln>
        </p:spPr>
        <p:txBody>
          <a:bodyPr spcFirstLastPara="1" wrap="square" lIns="68575" tIns="34275" rIns="68575" bIns="34275" anchor="ctr" anchorCtr="0">
            <a:normAutofit/>
          </a:bodyPr>
          <a:lstStyle/>
          <a:p>
            <a:pPr marL="0" lvl="0" indent="0" algn="l" rtl="0">
              <a:lnSpc>
                <a:spcPct val="115000"/>
              </a:lnSpc>
              <a:spcBef>
                <a:spcPts val="0"/>
              </a:spcBef>
              <a:spcAft>
                <a:spcPts val="0"/>
              </a:spcAft>
              <a:buSzPts val="800"/>
              <a:buNone/>
            </a:pPr>
            <a:r>
              <a:rPr lang="en" sz="2400" i="1" dirty="0">
                <a:latin typeface="Arial"/>
                <a:ea typeface="Arial"/>
                <a:cs typeface="Arial"/>
                <a:sym typeface="Arial"/>
              </a:rPr>
              <a:t>Student learning outcomes (SLOs) </a:t>
            </a:r>
            <a:endParaRPr sz="2400" i="1" dirty="0">
              <a:latin typeface="Arial"/>
              <a:ea typeface="Arial"/>
              <a:cs typeface="Arial"/>
              <a:sym typeface="Arial"/>
            </a:endParaRPr>
          </a:p>
          <a:p>
            <a:pPr marL="0" lvl="0" indent="0" algn="l" rtl="0">
              <a:lnSpc>
                <a:spcPct val="115000"/>
              </a:lnSpc>
              <a:spcBef>
                <a:spcPts val="0"/>
              </a:spcBef>
              <a:spcAft>
                <a:spcPts val="0"/>
              </a:spcAft>
              <a:buClr>
                <a:schemeClr val="dk1"/>
              </a:buClr>
              <a:buSzPts val="800"/>
              <a:buFont typeface="Arial"/>
              <a:buNone/>
            </a:pPr>
            <a:r>
              <a:rPr lang="en" sz="2400" i="1" dirty="0">
                <a:latin typeface="Arial"/>
                <a:ea typeface="Arial"/>
                <a:cs typeface="Arial"/>
                <a:sym typeface="Arial"/>
              </a:rPr>
              <a:t>describe the goals of the learning experience to students.</a:t>
            </a:r>
            <a:endParaRPr sz="2400" dirty="0">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61600"/>
    </mc:Choice>
    <mc:Fallback xmlns="">
      <p:transition spd="slow" advTm="616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1"/>
        <p:cNvGrpSpPr/>
        <p:nvPr/>
      </p:nvGrpSpPr>
      <p:grpSpPr>
        <a:xfrm>
          <a:off x="0" y="0"/>
          <a:ext cx="0" cy="0"/>
          <a:chOff x="0" y="0"/>
          <a:chExt cx="0" cy="0"/>
        </a:xfrm>
      </p:grpSpPr>
      <p:sp>
        <p:nvSpPr>
          <p:cNvPr id="352" name="Google Shape;352;p40"/>
          <p:cNvSpPr/>
          <p:nvPr/>
        </p:nvSpPr>
        <p:spPr>
          <a:xfrm>
            <a:off x="-28575" y="4634269"/>
            <a:ext cx="9172500" cy="6090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Rockwell"/>
              <a:ea typeface="Rockwell"/>
              <a:cs typeface="Rockwell"/>
              <a:sym typeface="Rockwell"/>
            </a:endParaRPr>
          </a:p>
        </p:txBody>
      </p:sp>
      <p:sp>
        <p:nvSpPr>
          <p:cNvPr id="377" name="Google Shape;377;p40"/>
          <p:cNvSpPr txBox="1">
            <a:spLocks noGrp="1"/>
          </p:cNvSpPr>
          <p:nvPr>
            <p:ph type="title"/>
          </p:nvPr>
        </p:nvSpPr>
        <p:spPr>
          <a:xfrm>
            <a:off x="2165963" y="4778381"/>
            <a:ext cx="4783500" cy="321000"/>
          </a:xfrm>
          <a:prstGeom prst="rect">
            <a:avLst/>
          </a:prstGeom>
          <a:noFill/>
          <a:ln>
            <a:noFill/>
          </a:ln>
        </p:spPr>
        <p:txBody>
          <a:bodyPr spcFirstLastPara="1" wrap="square" lIns="171450" tIns="171450" rIns="171450" bIns="0" anchor="b" anchorCtr="0">
            <a:normAutofit fontScale="90000"/>
          </a:bodyPr>
          <a:lstStyle/>
          <a:p>
            <a:pPr marL="0" lvl="0" indent="0" algn="ctr" rtl="0">
              <a:lnSpc>
                <a:spcPct val="85000"/>
              </a:lnSpc>
              <a:spcBef>
                <a:spcPts val="0"/>
              </a:spcBef>
              <a:spcAft>
                <a:spcPts val="0"/>
              </a:spcAft>
              <a:buClr>
                <a:srgbClr val="FFFEFF"/>
              </a:buClr>
              <a:buSzPct val="103125"/>
              <a:buFont typeface="Calibri"/>
              <a:buNone/>
            </a:pPr>
            <a:r>
              <a:rPr lang="en">
                <a:latin typeface="Arial"/>
                <a:ea typeface="Arial"/>
                <a:cs typeface="Arial"/>
                <a:sym typeface="Arial"/>
              </a:rPr>
              <a:t>Interconnected</a:t>
            </a:r>
            <a:endParaRPr>
              <a:latin typeface="Arial"/>
              <a:ea typeface="Arial"/>
              <a:cs typeface="Arial"/>
              <a:sym typeface="Arial"/>
            </a:endParaRPr>
          </a:p>
        </p:txBody>
      </p:sp>
      <p:grpSp>
        <p:nvGrpSpPr>
          <p:cNvPr id="353" name="Google Shape;353;p40">
            <a:extLst>
              <a:ext uri="{C183D7F6-B498-43B3-948B-1728B52AA6E4}">
                <adec:decorative xmlns:adec="http://schemas.microsoft.com/office/drawing/2017/decorative" val="1"/>
              </a:ext>
            </a:extLst>
          </p:cNvPr>
          <p:cNvGrpSpPr/>
          <p:nvPr/>
        </p:nvGrpSpPr>
        <p:grpSpPr>
          <a:xfrm>
            <a:off x="-313143" y="0"/>
            <a:ext cx="9438086" cy="4927478"/>
            <a:chOff x="-417513" y="0"/>
            <a:chExt cx="12584114" cy="6853238"/>
          </a:xfrm>
        </p:grpSpPr>
        <p:sp>
          <p:nvSpPr>
            <p:cNvPr id="354" name="Google Shape;354;p40"/>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ckwell"/>
                <a:ea typeface="Rockwell"/>
                <a:cs typeface="Rockwell"/>
                <a:sym typeface="Rockwell"/>
              </a:endParaRPr>
            </a:p>
          </p:txBody>
        </p:sp>
        <p:sp>
          <p:nvSpPr>
            <p:cNvPr id="355" name="Google Shape;355;p40"/>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56" name="Google Shape;356;p40"/>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57" name="Google Shape;357;p40"/>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7150" cap="flat" cmpd="sng">
              <a:solidFill>
                <a:schemeClr val="lt1">
                  <a:alpha val="34510"/>
                </a:schemeClr>
              </a:solidFill>
              <a:prstDash val="dash"/>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58" name="Google Shape;358;p40"/>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7150" cap="flat" cmpd="sng">
              <a:solidFill>
                <a:schemeClr val="lt1">
                  <a:alpha val="34510"/>
                </a:schemeClr>
              </a:solidFill>
              <a:prstDash val="dash"/>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59" name="Google Shape;359;p40"/>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7150" cap="flat" cmpd="sng">
              <a:solidFill>
                <a:schemeClr val="lt1">
                  <a:alpha val="34510"/>
                </a:schemeClr>
              </a:solidFill>
              <a:prstDash val="dash"/>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60" name="Google Shape;360;p40"/>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61" name="Google Shape;361;p40"/>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62" name="Google Shape;362;p40"/>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63" name="Google Shape;363;p40"/>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64" name="Google Shape;364;p40"/>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65" name="Google Shape;365;p40"/>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66" name="Google Shape;366;p40"/>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67" name="Google Shape;367;p40"/>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68" name="Google Shape;368;p40"/>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69" name="Google Shape;369;p40"/>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9525" cap="flat" cmpd="sng">
              <a:solidFill>
                <a:schemeClr val="lt1">
                  <a:alpha val="34510"/>
                </a:schemeClr>
              </a:solidFill>
              <a:prstDash val="dashDot"/>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70" name="Google Shape;370;p40"/>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7150" cap="flat" cmpd="sng">
              <a:solidFill>
                <a:schemeClr val="lt1">
                  <a:alpha val="34510"/>
                </a:schemeClr>
              </a:solidFill>
              <a:prstDash val="lgDash"/>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71" name="Google Shape;371;p40"/>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72" name="Google Shape;372;p40"/>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73" name="Google Shape;373;p40"/>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374" name="Google Shape;374;p40"/>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pSp>
      <p:sp>
        <p:nvSpPr>
          <p:cNvPr id="375" name="Google Shape;375;p40">
            <a:extLst>
              <a:ext uri="{C183D7F6-B498-43B3-948B-1728B52AA6E4}">
                <adec:decorative xmlns:adec="http://schemas.microsoft.com/office/drawing/2017/decorative" val="1"/>
              </a:ext>
            </a:extLst>
          </p:cNvPr>
          <p:cNvSpPr/>
          <p:nvPr/>
        </p:nvSpPr>
        <p:spPr>
          <a:xfrm>
            <a:off x="0" y="1"/>
            <a:ext cx="9144000" cy="4634400"/>
          </a:xfrm>
          <a:prstGeom prst="rect">
            <a:avLst/>
          </a:prstGeom>
          <a:solidFill>
            <a:schemeClr val="lt1"/>
          </a:solidFill>
          <a:ln>
            <a:noFill/>
          </a:ln>
        </p:spPr>
        <p:txBody>
          <a:bodyPr spcFirstLastPara="1" wrap="square" lIns="68575" tIns="34275" rIns="68575" bIns="34275" anchor="ctr" anchorCtr="0">
            <a:noAutofit/>
          </a:bodyPr>
          <a:lstStyle/>
          <a:p>
            <a:pPr marL="0" lvl="0" indent="0" algn="l" rtl="0">
              <a:lnSpc>
                <a:spcPct val="115000"/>
              </a:lnSpc>
              <a:spcBef>
                <a:spcPts val="0"/>
              </a:spcBef>
              <a:spcAft>
                <a:spcPts val="0"/>
              </a:spcAft>
              <a:buClr>
                <a:schemeClr val="dk1"/>
              </a:buClr>
              <a:buSzPts val="800"/>
              <a:buFont typeface="Arial"/>
              <a:buNone/>
            </a:pPr>
            <a:endParaRPr sz="600" i="1">
              <a:solidFill>
                <a:schemeClr val="dk1"/>
              </a:solidFill>
            </a:endParaRPr>
          </a:p>
        </p:txBody>
      </p:sp>
      <p:pic>
        <p:nvPicPr>
          <p:cNvPr id="376" name="Google Shape;376;p40" descr="Iterative assignment-design process: outcomes, assignment idea, readings, activities, assignment creation, then confirm outcomes."/>
          <p:cNvPicPr preferRelativeResize="0"/>
          <p:nvPr/>
        </p:nvPicPr>
        <p:blipFill rotWithShape="1">
          <a:blip r:embed="rId3">
            <a:alphaModFix/>
          </a:blip>
          <a:srcRect b="2009"/>
          <a:stretch/>
        </p:blipFill>
        <p:spPr>
          <a:xfrm>
            <a:off x="2967638" y="112594"/>
            <a:ext cx="3152662" cy="4521732"/>
          </a:xfrm>
          <a:prstGeom prst="rect">
            <a:avLst/>
          </a:prstGeom>
          <a:solidFill>
            <a:schemeClr val="lt1"/>
          </a:solidFill>
          <a:ln>
            <a:noFill/>
          </a:ln>
        </p:spPr>
      </p:pic>
    </p:spTree>
  </p:cSld>
  <p:clrMapOvr>
    <a:masterClrMapping/>
  </p:clrMapOvr>
  <mc:AlternateContent xmlns:mc="http://schemas.openxmlformats.org/markup-compatibility/2006" xmlns:p14="http://schemas.microsoft.com/office/powerpoint/2010/main">
    <mc:Choice Requires="p14">
      <p:transition spd="slow" p14:dur="2000" advTm="47605"/>
    </mc:Choice>
    <mc:Fallback xmlns="">
      <p:transition spd="slow" advTm="4760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4" name="Google Shape;384;p41"/>
          <p:cNvSpPr txBox="1">
            <a:spLocks noGrp="1"/>
          </p:cNvSpPr>
          <p:nvPr>
            <p:ph type="title"/>
          </p:nvPr>
        </p:nvSpPr>
        <p:spPr>
          <a:xfrm>
            <a:off x="666751" y="1772936"/>
            <a:ext cx="2625600" cy="1845600"/>
          </a:xfrm>
          <a:prstGeom prst="rect">
            <a:avLst/>
          </a:prstGeom>
          <a:noFill/>
          <a:ln>
            <a:noFill/>
          </a:ln>
        </p:spPr>
        <p:txBody>
          <a:bodyPr spcFirstLastPara="1" wrap="square" lIns="171450" tIns="171450" rIns="171450" bIns="171450" anchor="ctr" anchorCtr="0">
            <a:normAutofit/>
          </a:bodyPr>
          <a:lstStyle/>
          <a:p>
            <a:pPr marL="0" lvl="0" indent="0" algn="ctr" rtl="0">
              <a:lnSpc>
                <a:spcPct val="85000"/>
              </a:lnSpc>
              <a:spcBef>
                <a:spcPts val="0"/>
              </a:spcBef>
              <a:spcAft>
                <a:spcPts val="0"/>
              </a:spcAft>
              <a:buClr>
                <a:srgbClr val="FFFEFF"/>
              </a:buClr>
              <a:buSzPts val="3000"/>
              <a:buFont typeface="Calibri"/>
              <a:buNone/>
            </a:pPr>
            <a:r>
              <a:rPr lang="en" sz="2800">
                <a:latin typeface="Arial"/>
                <a:ea typeface="Arial"/>
                <a:cs typeface="Arial"/>
                <a:sym typeface="Arial"/>
              </a:rPr>
              <a:t>Clear expectations</a:t>
            </a:r>
            <a:endParaRPr sz="2800">
              <a:latin typeface="Arial"/>
              <a:ea typeface="Arial"/>
              <a:cs typeface="Arial"/>
              <a:sym typeface="Arial"/>
            </a:endParaRPr>
          </a:p>
        </p:txBody>
      </p:sp>
      <p:sp>
        <p:nvSpPr>
          <p:cNvPr id="382" name="Google Shape;382;p41"/>
          <p:cNvSpPr txBox="1">
            <a:spLocks noGrp="1"/>
          </p:cNvSpPr>
          <p:nvPr>
            <p:ph type="body" idx="2"/>
          </p:nvPr>
        </p:nvSpPr>
        <p:spPr>
          <a:xfrm>
            <a:off x="3912416" y="900045"/>
            <a:ext cx="4698300" cy="1272600"/>
          </a:xfrm>
          <a:prstGeom prst="rect">
            <a:avLst/>
          </a:prstGeom>
        </p:spPr>
        <p:txBody>
          <a:bodyPr spcFirstLastPara="1" wrap="square" lIns="68575" tIns="34275" rIns="68575" bIns="34275" anchor="t" anchorCtr="0">
            <a:noAutofit/>
          </a:bodyPr>
          <a:lstStyle/>
          <a:p>
            <a:pPr marL="0" lvl="0" indent="0" algn="l" rtl="0">
              <a:lnSpc>
                <a:spcPct val="100000"/>
              </a:lnSpc>
              <a:spcBef>
                <a:spcPts val="0"/>
              </a:spcBef>
              <a:spcAft>
                <a:spcPts val="800"/>
              </a:spcAft>
              <a:buNone/>
            </a:pPr>
            <a:r>
              <a:rPr lang="en" sz="1700">
                <a:latin typeface="Arial"/>
                <a:ea typeface="Arial"/>
                <a:cs typeface="Arial"/>
                <a:sym typeface="Arial"/>
              </a:rPr>
              <a:t>“...outcomes help to </a:t>
            </a:r>
            <a:r>
              <a:rPr lang="en" sz="1700" i="1">
                <a:latin typeface="Arial"/>
                <a:ea typeface="Arial"/>
                <a:cs typeface="Arial"/>
                <a:sym typeface="Arial"/>
              </a:rPr>
              <a:t>mitigate inconsistent expectations</a:t>
            </a:r>
            <a:r>
              <a:rPr lang="en" sz="1700">
                <a:latin typeface="Arial"/>
                <a:ea typeface="Arial"/>
                <a:cs typeface="Arial"/>
                <a:sym typeface="Arial"/>
              </a:rPr>
              <a:t> of satisfactory work by using student-focused and cultural language...to ensure students understand what is expected of them” (Montenegro &amp; Jankowski, 2020, p. 7)</a:t>
            </a:r>
            <a:endParaRPr sz="1700"/>
          </a:p>
        </p:txBody>
      </p:sp>
      <p:sp>
        <p:nvSpPr>
          <p:cNvPr id="383" name="Google Shape;383;p41"/>
          <p:cNvSpPr txBox="1">
            <a:spLocks noGrp="1"/>
          </p:cNvSpPr>
          <p:nvPr>
            <p:ph type="body" idx="4"/>
          </p:nvPr>
        </p:nvSpPr>
        <p:spPr>
          <a:xfrm>
            <a:off x="3911960" y="2704921"/>
            <a:ext cx="4699200" cy="1278000"/>
          </a:xfrm>
          <a:prstGeom prst="rect">
            <a:avLst/>
          </a:prstGeom>
        </p:spPr>
        <p:txBody>
          <a:bodyPr spcFirstLastPara="1" wrap="square" lIns="68575" tIns="34275" rIns="68575" bIns="34275" anchor="t" anchorCtr="0">
            <a:noAutofit/>
          </a:bodyPr>
          <a:lstStyle/>
          <a:p>
            <a:pPr marL="0" lvl="0" indent="0" algn="l" rtl="0">
              <a:lnSpc>
                <a:spcPct val="100000"/>
              </a:lnSpc>
              <a:spcBef>
                <a:spcPts val="0"/>
              </a:spcBef>
              <a:spcAft>
                <a:spcPts val="800"/>
              </a:spcAft>
              <a:buNone/>
            </a:pPr>
            <a:r>
              <a:rPr lang="en" sz="1700">
                <a:latin typeface="Arial"/>
                <a:ea typeface="Arial"/>
                <a:cs typeface="Arial"/>
                <a:sym typeface="Arial"/>
              </a:rPr>
              <a:t>“offering students a </a:t>
            </a:r>
            <a:r>
              <a:rPr lang="en" sz="1700" i="1">
                <a:latin typeface="Arial"/>
                <a:ea typeface="Arial"/>
                <a:cs typeface="Arial"/>
                <a:sym typeface="Arial"/>
              </a:rPr>
              <a:t>clearer and more transparent picture of their assignments</a:t>
            </a:r>
            <a:r>
              <a:rPr lang="en" sz="1700">
                <a:latin typeface="Arial"/>
                <a:ea typeface="Arial"/>
                <a:cs typeface="Arial"/>
                <a:sym typeface="Arial"/>
              </a:rPr>
              <a:t> before they start can lead to better results, particularly among student populations that typically perform poorly” (Gooblar, 2019, p.86)</a:t>
            </a:r>
            <a:endParaRPr sz="1700"/>
          </a:p>
        </p:txBody>
      </p:sp>
    </p:spTree>
  </p:cSld>
  <p:clrMapOvr>
    <a:masterClrMapping/>
  </p:clrMapOvr>
  <mc:AlternateContent xmlns:mc="http://schemas.openxmlformats.org/markup-compatibility/2006" xmlns:p14="http://schemas.microsoft.com/office/powerpoint/2010/main">
    <mc:Choice Requires="p14">
      <p:transition spd="slow" p14:dur="2000" advTm="45117"/>
    </mc:Choice>
    <mc:Fallback xmlns="">
      <p:transition spd="slow" advTm="45117"/>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42"/>
          <p:cNvSpPr txBox="1">
            <a:spLocks noGrp="1"/>
          </p:cNvSpPr>
          <p:nvPr>
            <p:ph type="title"/>
          </p:nvPr>
        </p:nvSpPr>
        <p:spPr>
          <a:xfrm>
            <a:off x="457200" y="478536"/>
            <a:ext cx="6375300" cy="657300"/>
          </a:xfrm>
          <a:prstGeom prst="rect">
            <a:avLst/>
          </a:prstGeom>
        </p:spPr>
        <p:txBody>
          <a:bodyPr spcFirstLastPara="1" wrap="square" lIns="0" tIns="0" rIns="0" bIns="0" anchor="t" anchorCtr="0">
            <a:normAutofit fontScale="90000"/>
          </a:bodyPr>
          <a:lstStyle/>
          <a:p>
            <a:pPr marL="0" lvl="0" indent="0" algn="l" rtl="0">
              <a:spcBef>
                <a:spcPts val="0"/>
              </a:spcBef>
              <a:spcAft>
                <a:spcPts val="0"/>
              </a:spcAft>
              <a:buNone/>
            </a:pPr>
            <a:r>
              <a:rPr lang="en"/>
              <a:t>How to be more student-centered using outcomes?</a:t>
            </a:r>
            <a:endParaRPr/>
          </a:p>
        </p:txBody>
      </p:sp>
      <p:sp>
        <p:nvSpPr>
          <p:cNvPr id="390" name="Google Shape;390;p42"/>
          <p:cNvSpPr txBox="1">
            <a:spLocks noGrp="1"/>
          </p:cNvSpPr>
          <p:nvPr>
            <p:ph type="body" idx="1"/>
          </p:nvPr>
        </p:nvSpPr>
        <p:spPr>
          <a:xfrm>
            <a:off x="457200" y="1300175"/>
            <a:ext cx="8229600" cy="2668800"/>
          </a:xfrm>
          <a:prstGeom prst="rect">
            <a:avLst/>
          </a:prstGeom>
        </p:spPr>
        <p:txBody>
          <a:bodyPr spcFirstLastPara="1" wrap="square" lIns="0" tIns="0" rIns="0" bIns="0" anchor="t" anchorCtr="0">
            <a:normAutofit fontScale="92500"/>
          </a:bodyPr>
          <a:lstStyle/>
          <a:p>
            <a:pPr marL="0" lvl="0" indent="0" algn="l" rtl="0">
              <a:spcBef>
                <a:spcPts val="1313"/>
              </a:spcBef>
              <a:spcAft>
                <a:spcPts val="0"/>
              </a:spcAft>
              <a:buNone/>
            </a:pPr>
            <a:r>
              <a:rPr lang="en" sz="2300"/>
              <a:t>Suggestion #1: Examine the outcomes in a class you teach</a:t>
            </a:r>
            <a:br>
              <a:rPr lang="en" sz="2300"/>
            </a:br>
            <a:endParaRPr sz="2300">
              <a:solidFill>
                <a:schemeClr val="dk2"/>
              </a:solidFill>
            </a:endParaRPr>
          </a:p>
          <a:p>
            <a:pPr marL="0" lvl="0" indent="0" algn="l" rtl="0">
              <a:lnSpc>
                <a:spcPct val="142857"/>
              </a:lnSpc>
              <a:spcBef>
                <a:spcPts val="0"/>
              </a:spcBef>
              <a:spcAft>
                <a:spcPts val="0"/>
              </a:spcAft>
              <a:buNone/>
            </a:pPr>
            <a:r>
              <a:rPr lang="en" sz="2300">
                <a:solidFill>
                  <a:schemeClr val="dk2"/>
                </a:solidFill>
              </a:rPr>
              <a:t>Whether you have taught a course for 20 years or are preparing it for the first time, reviewing the learning outcomes helps ensure that students achieve the intended goals and that course experiences remain consistent across instructors within a unit or department.</a:t>
            </a:r>
            <a:endParaRPr sz="2300">
              <a:solidFill>
                <a:schemeClr val="dk2"/>
              </a:solidFill>
            </a:endParaRPr>
          </a:p>
          <a:p>
            <a:pPr marL="0" lvl="0" indent="0" algn="l" rtl="0">
              <a:spcBef>
                <a:spcPts val="1313"/>
              </a:spcBef>
              <a:spcAft>
                <a:spcPts val="0"/>
              </a:spcAft>
              <a:buNone/>
            </a:pPr>
            <a:endParaRPr sz="2200"/>
          </a:p>
          <a:p>
            <a:pPr marL="0" lvl="0" indent="0" algn="l" rtl="0">
              <a:spcBef>
                <a:spcPts val="1313"/>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14:dur="2000" advTm="56448"/>
    </mc:Choice>
    <mc:Fallback xmlns="">
      <p:transition spd="slow" advTm="56448"/>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43"/>
          <p:cNvSpPr txBox="1">
            <a:spLocks noGrp="1"/>
          </p:cNvSpPr>
          <p:nvPr>
            <p:ph type="title"/>
          </p:nvPr>
        </p:nvSpPr>
        <p:spPr>
          <a:xfrm>
            <a:off x="457200" y="478536"/>
            <a:ext cx="6375300" cy="6573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2700">
                <a:solidFill>
                  <a:schemeClr val="dk2"/>
                </a:solidFill>
              </a:rPr>
              <a:t>Read the outcomes and summarize the point of the outcome in 1-3 words:</a:t>
            </a:r>
            <a:endParaRPr sz="4000">
              <a:solidFill>
                <a:schemeClr val="dk2"/>
              </a:solidFill>
            </a:endParaRPr>
          </a:p>
        </p:txBody>
      </p:sp>
      <p:sp>
        <p:nvSpPr>
          <p:cNvPr id="396" name="Google Shape;396;p43"/>
          <p:cNvSpPr txBox="1">
            <a:spLocks noGrp="1"/>
          </p:cNvSpPr>
          <p:nvPr>
            <p:ph type="body" idx="1"/>
          </p:nvPr>
        </p:nvSpPr>
        <p:spPr>
          <a:xfrm>
            <a:off x="457200" y="1300175"/>
            <a:ext cx="8229600" cy="2668800"/>
          </a:xfrm>
          <a:prstGeom prst="rect">
            <a:avLst/>
          </a:prstGeom>
        </p:spPr>
        <p:txBody>
          <a:bodyPr spcFirstLastPara="1" wrap="square" lIns="0" tIns="0" rIns="0" bIns="0" anchor="t" anchorCtr="0">
            <a:normAutofit/>
          </a:bodyPr>
          <a:lstStyle/>
          <a:p>
            <a:pPr marL="0" lvl="0" indent="0" algn="l" rtl="0">
              <a:lnSpc>
                <a:spcPct val="115000"/>
              </a:lnSpc>
              <a:spcBef>
                <a:spcPts val="0"/>
              </a:spcBef>
              <a:spcAft>
                <a:spcPts val="0"/>
              </a:spcAft>
              <a:buNone/>
            </a:pPr>
            <a:r>
              <a:rPr lang="en" sz="1900">
                <a:solidFill>
                  <a:srgbClr val="000000"/>
                </a:solidFill>
              </a:rPr>
              <a:t>Example from UWP 101: </a:t>
            </a:r>
            <a:br>
              <a:rPr lang="en" sz="1900">
                <a:solidFill>
                  <a:srgbClr val="000000"/>
                </a:solidFill>
              </a:rPr>
            </a:br>
            <a:r>
              <a:rPr lang="en" sz="1900">
                <a:solidFill>
                  <a:srgbClr val="000000"/>
                </a:solidFill>
              </a:rPr>
              <a:t>“To help students understand the </a:t>
            </a:r>
            <a:r>
              <a:rPr lang="en" sz="1900" b="1">
                <a:solidFill>
                  <a:srgbClr val="000000"/>
                </a:solidFill>
              </a:rPr>
              <a:t>rhetorical context </a:t>
            </a:r>
            <a:r>
              <a:rPr lang="en" sz="1900">
                <a:solidFill>
                  <a:srgbClr val="000000"/>
                </a:solidFill>
              </a:rPr>
              <a:t>of all writing, </a:t>
            </a:r>
            <a:r>
              <a:rPr lang="en" sz="1900" b="1">
                <a:solidFill>
                  <a:srgbClr val="000000"/>
                </a:solidFill>
              </a:rPr>
              <a:t>both academic and professional</a:t>
            </a:r>
            <a:r>
              <a:rPr lang="en" sz="1900">
                <a:solidFill>
                  <a:srgbClr val="000000"/>
                </a:solidFill>
              </a:rPr>
              <a:t>; to provide instruction in writing for different </a:t>
            </a:r>
            <a:r>
              <a:rPr lang="en" sz="1900" b="1">
                <a:solidFill>
                  <a:srgbClr val="000000"/>
                </a:solidFill>
              </a:rPr>
              <a:t>audiences</a:t>
            </a:r>
            <a:r>
              <a:rPr lang="en" sz="1900">
                <a:solidFill>
                  <a:srgbClr val="000000"/>
                </a:solidFill>
              </a:rPr>
              <a:t> and </a:t>
            </a:r>
            <a:r>
              <a:rPr lang="en" sz="1900" b="1">
                <a:solidFill>
                  <a:srgbClr val="000000"/>
                </a:solidFill>
              </a:rPr>
              <a:t>purposes</a:t>
            </a:r>
            <a:r>
              <a:rPr lang="en" sz="1900">
                <a:solidFill>
                  <a:srgbClr val="000000"/>
                </a:solidFill>
              </a:rPr>
              <a:t>.” </a:t>
            </a:r>
            <a:endParaRPr sz="1900">
              <a:solidFill>
                <a:srgbClr val="000000"/>
              </a:solidFill>
            </a:endParaRPr>
          </a:p>
          <a:p>
            <a:pPr marL="914400" lvl="0" indent="-349250" algn="l" rtl="0">
              <a:lnSpc>
                <a:spcPct val="115000"/>
              </a:lnSpc>
              <a:spcBef>
                <a:spcPts val="0"/>
              </a:spcBef>
              <a:spcAft>
                <a:spcPts val="0"/>
              </a:spcAft>
              <a:buClr>
                <a:srgbClr val="000000"/>
              </a:buClr>
              <a:buSzPts val="1900"/>
              <a:buChar char="●"/>
            </a:pPr>
            <a:r>
              <a:rPr lang="en" sz="1900">
                <a:solidFill>
                  <a:srgbClr val="000000"/>
                </a:solidFill>
              </a:rPr>
              <a:t>This outcome is embedded or two outcomes in one. The first part is about the </a:t>
            </a:r>
            <a:r>
              <a:rPr lang="en" sz="1900" b="1">
                <a:solidFill>
                  <a:srgbClr val="000000"/>
                </a:solidFill>
              </a:rPr>
              <a:t>genre </a:t>
            </a:r>
            <a:r>
              <a:rPr lang="en" sz="1900">
                <a:solidFill>
                  <a:srgbClr val="000000"/>
                </a:solidFill>
              </a:rPr>
              <a:t>and the second part is </a:t>
            </a:r>
            <a:r>
              <a:rPr lang="en" sz="1900" b="1">
                <a:solidFill>
                  <a:srgbClr val="000000"/>
                </a:solidFill>
              </a:rPr>
              <a:t>purpose and audience</a:t>
            </a:r>
            <a:r>
              <a:rPr lang="en" sz="1900">
                <a:solidFill>
                  <a:srgbClr val="000000"/>
                </a:solidFill>
              </a:rPr>
              <a:t>. </a:t>
            </a:r>
            <a:endParaRPr sz="1900">
              <a:solidFill>
                <a:srgbClr val="000000"/>
              </a:solidFill>
            </a:endParaRPr>
          </a:p>
          <a:p>
            <a:pPr marL="0" lvl="0" indent="0" algn="l" rtl="0">
              <a:lnSpc>
                <a:spcPct val="115000"/>
              </a:lnSpc>
              <a:spcBef>
                <a:spcPts val="0"/>
              </a:spcBef>
              <a:spcAft>
                <a:spcPts val="0"/>
              </a:spcAft>
              <a:buNone/>
            </a:pPr>
            <a:endParaRPr sz="1900">
              <a:solidFill>
                <a:srgbClr val="000000"/>
              </a:solidFill>
            </a:endParaRPr>
          </a:p>
          <a:p>
            <a:pPr marL="0" lvl="0" indent="0" algn="l" rtl="0">
              <a:lnSpc>
                <a:spcPct val="115000"/>
              </a:lnSpc>
              <a:spcBef>
                <a:spcPts val="0"/>
              </a:spcBef>
              <a:spcAft>
                <a:spcPts val="0"/>
              </a:spcAft>
              <a:buNone/>
            </a:pPr>
            <a:endParaRPr sz="1900">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85354"/>
    </mc:Choice>
    <mc:Fallback xmlns="">
      <p:transition spd="slow" advTm="85354"/>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44"/>
          <p:cNvSpPr txBox="1">
            <a:spLocks noGrp="1"/>
          </p:cNvSpPr>
          <p:nvPr>
            <p:ph type="title"/>
          </p:nvPr>
        </p:nvSpPr>
        <p:spPr>
          <a:xfrm>
            <a:off x="457200" y="478536"/>
            <a:ext cx="6375300" cy="657300"/>
          </a:xfrm>
          <a:prstGeom prst="rect">
            <a:avLst/>
          </a:prstGeom>
        </p:spPr>
        <p:txBody>
          <a:bodyPr spcFirstLastPara="1" wrap="square" lIns="0" tIns="0" rIns="0" bIns="0" anchor="t" anchorCtr="0">
            <a:normAutofit/>
          </a:bodyPr>
          <a:lstStyle/>
          <a:p>
            <a:pPr marL="0" lvl="0" indent="0" algn="l" rtl="0">
              <a:spcBef>
                <a:spcPts val="0"/>
              </a:spcBef>
              <a:spcAft>
                <a:spcPts val="0"/>
              </a:spcAft>
              <a:buNone/>
            </a:pPr>
            <a:r>
              <a:rPr lang="en"/>
              <a:t>Coding of the outcomes</a:t>
            </a:r>
            <a:endParaRPr/>
          </a:p>
        </p:txBody>
      </p:sp>
      <p:sp>
        <p:nvSpPr>
          <p:cNvPr id="402" name="Google Shape;402;p44"/>
          <p:cNvSpPr txBox="1">
            <a:spLocks noGrp="1"/>
          </p:cNvSpPr>
          <p:nvPr>
            <p:ph type="body" idx="1"/>
          </p:nvPr>
        </p:nvSpPr>
        <p:spPr>
          <a:xfrm>
            <a:off x="457200" y="1057275"/>
            <a:ext cx="3178800" cy="3213000"/>
          </a:xfrm>
          <a:prstGeom prst="rect">
            <a:avLst/>
          </a:prstGeom>
        </p:spPr>
        <p:txBody>
          <a:bodyPr spcFirstLastPara="1" wrap="square" lIns="0" tIns="0" rIns="0" bIns="0" anchor="t" anchorCtr="0">
            <a:normAutofit fontScale="55000" lnSpcReduction="20000"/>
          </a:bodyPr>
          <a:lstStyle/>
          <a:p>
            <a:pPr marL="457200" lvl="0" indent="-279241" algn="l" rtl="0">
              <a:lnSpc>
                <a:spcPct val="115000"/>
              </a:lnSpc>
              <a:spcBef>
                <a:spcPts val="1400"/>
              </a:spcBef>
              <a:spcAft>
                <a:spcPts val="0"/>
              </a:spcAft>
              <a:buClr>
                <a:srgbClr val="000000"/>
              </a:buClr>
              <a:buSzPct val="100000"/>
              <a:buFont typeface="Roboto"/>
              <a:buAutoNum type="arabicPeriod"/>
            </a:pPr>
            <a:r>
              <a:rPr lang="en" sz="1450" dirty="0">
                <a:solidFill>
                  <a:srgbClr val="000000"/>
                </a:solidFill>
                <a:latin typeface="Roboto"/>
                <a:ea typeface="Roboto"/>
                <a:cs typeface="Roboto"/>
                <a:sym typeface="Roboto"/>
              </a:rPr>
              <a:t>To improve students' analytical skills in reading and writing; to explore through readings and writing assignments issues  and problems both unique and common to particular disciplines and professions</a:t>
            </a:r>
            <a:endParaRPr sz="1450" dirty="0">
              <a:solidFill>
                <a:srgbClr val="000000"/>
              </a:solidFill>
              <a:latin typeface="Roboto"/>
              <a:ea typeface="Roboto"/>
              <a:cs typeface="Roboto"/>
              <a:sym typeface="Roboto"/>
            </a:endParaRPr>
          </a:p>
          <a:p>
            <a:pPr marL="457200" lvl="0" indent="-279241" algn="l" rtl="0">
              <a:lnSpc>
                <a:spcPct val="115000"/>
              </a:lnSpc>
              <a:spcBef>
                <a:spcPts val="0"/>
              </a:spcBef>
              <a:spcAft>
                <a:spcPts val="0"/>
              </a:spcAft>
              <a:buClr>
                <a:srgbClr val="000000"/>
              </a:buClr>
              <a:buSzPct val="100000"/>
              <a:buFont typeface="Roboto"/>
              <a:buAutoNum type="arabicPeriod"/>
            </a:pPr>
            <a:r>
              <a:rPr lang="en" sz="1450" dirty="0">
                <a:solidFill>
                  <a:srgbClr val="000000"/>
                </a:solidFill>
                <a:latin typeface="Roboto"/>
                <a:ea typeface="Roboto"/>
                <a:cs typeface="Roboto"/>
                <a:sym typeface="Roboto"/>
              </a:rPr>
              <a:t>To help students understand the rhetorical context of all writing, both academic and professional; to provide instruction in writing for different audiences and purposes</a:t>
            </a:r>
            <a:endParaRPr sz="1450" dirty="0">
              <a:solidFill>
                <a:srgbClr val="000000"/>
              </a:solidFill>
              <a:latin typeface="Roboto"/>
              <a:ea typeface="Roboto"/>
              <a:cs typeface="Roboto"/>
              <a:sym typeface="Roboto"/>
            </a:endParaRPr>
          </a:p>
          <a:p>
            <a:pPr marL="457200" lvl="0" indent="-279241" algn="l" rtl="0">
              <a:lnSpc>
                <a:spcPct val="115000"/>
              </a:lnSpc>
              <a:spcBef>
                <a:spcPts val="0"/>
              </a:spcBef>
              <a:spcAft>
                <a:spcPts val="0"/>
              </a:spcAft>
              <a:buClr>
                <a:srgbClr val="000000"/>
              </a:buClr>
              <a:buSzPct val="100000"/>
              <a:buFont typeface="Roboto"/>
              <a:buAutoNum type="arabicPeriod"/>
            </a:pPr>
            <a:r>
              <a:rPr lang="en" sz="1450" dirty="0">
                <a:solidFill>
                  <a:srgbClr val="000000"/>
                </a:solidFill>
                <a:latin typeface="Roboto"/>
                <a:ea typeface="Roboto"/>
                <a:cs typeface="Roboto"/>
                <a:sym typeface="Roboto"/>
              </a:rPr>
              <a:t>To give students an opportunity to explore a variety of non-fiction writing forms including narrative, analysis, explanation, argument, and critique</a:t>
            </a:r>
            <a:endParaRPr sz="1450" dirty="0">
              <a:solidFill>
                <a:srgbClr val="000000"/>
              </a:solidFill>
              <a:latin typeface="Roboto"/>
              <a:ea typeface="Roboto"/>
              <a:cs typeface="Roboto"/>
              <a:sym typeface="Roboto"/>
            </a:endParaRPr>
          </a:p>
          <a:p>
            <a:pPr marL="457200" lvl="0" indent="-279241" algn="l" rtl="0">
              <a:lnSpc>
                <a:spcPct val="115000"/>
              </a:lnSpc>
              <a:spcBef>
                <a:spcPts val="0"/>
              </a:spcBef>
              <a:spcAft>
                <a:spcPts val="0"/>
              </a:spcAft>
              <a:buClr>
                <a:srgbClr val="000000"/>
              </a:buClr>
              <a:buSzPct val="100000"/>
              <a:buFont typeface="Roboto"/>
              <a:buAutoNum type="arabicPeriod"/>
            </a:pPr>
            <a:r>
              <a:rPr lang="en" sz="1450" dirty="0">
                <a:solidFill>
                  <a:srgbClr val="000000"/>
                </a:solidFill>
                <a:latin typeface="Roboto"/>
                <a:ea typeface="Roboto"/>
                <a:cs typeface="Roboto"/>
                <a:sym typeface="Roboto"/>
              </a:rPr>
              <a:t>To adapt academic writing skills and modes of expression to the kinds of writing tasks that different professions and careers demand</a:t>
            </a:r>
            <a:endParaRPr sz="1450" dirty="0">
              <a:solidFill>
                <a:srgbClr val="000000"/>
              </a:solidFill>
              <a:latin typeface="Roboto"/>
              <a:ea typeface="Roboto"/>
              <a:cs typeface="Roboto"/>
              <a:sym typeface="Roboto"/>
            </a:endParaRPr>
          </a:p>
          <a:p>
            <a:pPr marL="457200" lvl="0" indent="-279241" algn="l" rtl="0">
              <a:lnSpc>
                <a:spcPct val="115000"/>
              </a:lnSpc>
              <a:spcBef>
                <a:spcPts val="0"/>
              </a:spcBef>
              <a:spcAft>
                <a:spcPts val="0"/>
              </a:spcAft>
              <a:buClr>
                <a:srgbClr val="000000"/>
              </a:buClr>
              <a:buSzPct val="100000"/>
              <a:buFont typeface="Roboto"/>
              <a:buAutoNum type="arabicPeriod"/>
            </a:pPr>
            <a:r>
              <a:rPr lang="en" sz="1450" dirty="0">
                <a:solidFill>
                  <a:srgbClr val="000000"/>
                </a:solidFill>
                <a:latin typeface="Roboto"/>
                <a:ea typeface="Roboto"/>
                <a:cs typeface="Roboto"/>
                <a:sym typeface="Roboto"/>
              </a:rPr>
              <a:t>To explore ways in which in variety of different research strategies (including, for example, field studies, surveys, interviews, and observations) can inform academic, literary, and professional non-fiction writing</a:t>
            </a:r>
            <a:endParaRPr sz="1450" dirty="0">
              <a:solidFill>
                <a:srgbClr val="000000"/>
              </a:solidFill>
              <a:latin typeface="Roboto"/>
              <a:ea typeface="Roboto"/>
              <a:cs typeface="Roboto"/>
              <a:sym typeface="Roboto"/>
            </a:endParaRPr>
          </a:p>
          <a:p>
            <a:pPr marL="457200" lvl="0" indent="-279241" algn="l" rtl="0">
              <a:lnSpc>
                <a:spcPct val="115000"/>
              </a:lnSpc>
              <a:spcBef>
                <a:spcPts val="0"/>
              </a:spcBef>
              <a:spcAft>
                <a:spcPts val="0"/>
              </a:spcAft>
              <a:buClr>
                <a:srgbClr val="000000"/>
              </a:buClr>
              <a:buSzPct val="100000"/>
              <a:buFont typeface="Roboto"/>
              <a:buAutoNum type="arabicPeriod"/>
            </a:pPr>
            <a:r>
              <a:rPr lang="en" sz="1450" dirty="0">
                <a:solidFill>
                  <a:srgbClr val="000000"/>
                </a:solidFill>
                <a:latin typeface="Roboto"/>
                <a:ea typeface="Roboto"/>
                <a:cs typeface="Roboto"/>
                <a:sym typeface="Roboto"/>
              </a:rPr>
              <a:t>To help students develop a clear, lively, and forceful prose style, and to adapt that style to different writing situations and audiences</a:t>
            </a:r>
            <a:endParaRPr sz="1450" dirty="0">
              <a:solidFill>
                <a:srgbClr val="000000"/>
              </a:solidFill>
              <a:latin typeface="Roboto"/>
              <a:ea typeface="Roboto"/>
              <a:cs typeface="Roboto"/>
              <a:sym typeface="Roboto"/>
            </a:endParaRPr>
          </a:p>
          <a:p>
            <a:pPr marL="457200" lvl="0" indent="-279241" algn="l" rtl="0">
              <a:lnSpc>
                <a:spcPct val="115000"/>
              </a:lnSpc>
              <a:spcBef>
                <a:spcPts val="0"/>
              </a:spcBef>
              <a:spcAft>
                <a:spcPts val="0"/>
              </a:spcAft>
              <a:buClr>
                <a:srgbClr val="000000"/>
              </a:buClr>
              <a:buSzPct val="100000"/>
              <a:buFont typeface="Roboto"/>
              <a:buAutoNum type="arabicPeriod"/>
            </a:pPr>
            <a:r>
              <a:rPr lang="en" sz="1450" dirty="0">
                <a:solidFill>
                  <a:srgbClr val="000000"/>
                </a:solidFill>
                <a:latin typeface="Roboto"/>
                <a:ea typeface="Roboto"/>
                <a:cs typeface="Roboto"/>
                <a:sym typeface="Roboto"/>
              </a:rPr>
              <a:t>To encourage students to develop appropriate and consistent strategies for organizing and developing written assignments</a:t>
            </a:r>
            <a:endParaRPr sz="1450" dirty="0">
              <a:solidFill>
                <a:srgbClr val="000000"/>
              </a:solidFill>
              <a:latin typeface="Roboto"/>
              <a:ea typeface="Roboto"/>
              <a:cs typeface="Roboto"/>
              <a:sym typeface="Roboto"/>
            </a:endParaRPr>
          </a:p>
          <a:p>
            <a:pPr marL="457200" lvl="0" indent="-279241" algn="l" rtl="0">
              <a:lnSpc>
                <a:spcPct val="115000"/>
              </a:lnSpc>
              <a:spcBef>
                <a:spcPts val="0"/>
              </a:spcBef>
              <a:spcAft>
                <a:spcPts val="0"/>
              </a:spcAft>
              <a:buClr>
                <a:srgbClr val="000000"/>
              </a:buClr>
              <a:buSzPct val="100000"/>
              <a:buFont typeface="Roboto"/>
              <a:buAutoNum type="arabicPeriod"/>
            </a:pPr>
            <a:r>
              <a:rPr lang="en" sz="1450" dirty="0">
                <a:solidFill>
                  <a:srgbClr val="000000"/>
                </a:solidFill>
                <a:latin typeface="Roboto"/>
                <a:ea typeface="Roboto"/>
                <a:cs typeface="Roboto"/>
                <a:sym typeface="Roboto"/>
              </a:rPr>
              <a:t>To provide students with principles of and experience in editing their own work and that of other student writers for content, clarity, and style</a:t>
            </a:r>
            <a:endParaRPr dirty="0"/>
          </a:p>
        </p:txBody>
      </p:sp>
      <p:sp>
        <p:nvSpPr>
          <p:cNvPr id="403" name="Google Shape;403;p44" descr="These coding of the outcomes translate to"/>
          <p:cNvSpPr/>
          <p:nvPr/>
        </p:nvSpPr>
        <p:spPr>
          <a:xfrm>
            <a:off x="4015950" y="2305650"/>
            <a:ext cx="823500" cy="532200"/>
          </a:xfrm>
          <a:prstGeom prst="rightArrow">
            <a:avLst>
              <a:gd name="adj1" fmla="val 50000"/>
              <a:gd name="adj2" fmla="val 50000"/>
            </a:avLst>
          </a:prstGeom>
          <a:solidFill>
            <a:srgbClr val="0000F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404" name="Google Shape;404;p44"/>
          <p:cNvSpPr txBox="1"/>
          <p:nvPr/>
        </p:nvSpPr>
        <p:spPr>
          <a:xfrm>
            <a:off x="5219400" y="936800"/>
            <a:ext cx="3483900" cy="3078600"/>
          </a:xfrm>
          <a:prstGeom prst="rect">
            <a:avLst/>
          </a:prstGeom>
          <a:noFill/>
          <a:ln>
            <a:noFill/>
          </a:ln>
        </p:spPr>
        <p:txBody>
          <a:bodyPr spcFirstLastPara="1" wrap="square" lIns="91425" tIns="91425" rIns="91425" bIns="91425" anchor="t" anchorCtr="0">
            <a:noAutofit/>
          </a:bodyPr>
          <a:lstStyle/>
          <a:p>
            <a:pPr marL="457200" lvl="0" indent="-273050" algn="l" rtl="0">
              <a:lnSpc>
                <a:spcPct val="100000"/>
              </a:lnSpc>
              <a:spcBef>
                <a:spcPts val="0"/>
              </a:spcBef>
              <a:spcAft>
                <a:spcPts val="0"/>
              </a:spcAft>
              <a:buSzPts val="700"/>
              <a:buAutoNum type="arabicPeriod"/>
            </a:pPr>
            <a:r>
              <a:rPr lang="en" sz="700" dirty="0"/>
              <a:t>To improve students' analytical skills in reading and writing; to explore through readings and writing assignments issues and problems both unique and common to particular disciplines and professions</a:t>
            </a:r>
            <a:endParaRPr sz="700" dirty="0"/>
          </a:p>
          <a:p>
            <a:pPr marL="914400" lvl="1" indent="-273050" algn="l" rtl="0">
              <a:lnSpc>
                <a:spcPct val="100000"/>
              </a:lnSpc>
              <a:spcBef>
                <a:spcPts val="0"/>
              </a:spcBef>
              <a:spcAft>
                <a:spcPts val="0"/>
              </a:spcAft>
              <a:buSzPts val="700"/>
              <a:buChar char="○"/>
            </a:pPr>
            <a:r>
              <a:rPr lang="en" sz="700" dirty="0">
                <a:highlight>
                  <a:srgbClr val="00FFFF"/>
                </a:highlight>
              </a:rPr>
              <a:t>Genre: Academic &amp; professional </a:t>
            </a:r>
            <a:endParaRPr sz="700" dirty="0">
              <a:highlight>
                <a:srgbClr val="00FFFF"/>
              </a:highlight>
            </a:endParaRPr>
          </a:p>
          <a:p>
            <a:pPr marL="457200" lvl="0" indent="-273050" algn="l" rtl="0">
              <a:lnSpc>
                <a:spcPct val="100000"/>
              </a:lnSpc>
              <a:spcBef>
                <a:spcPts val="0"/>
              </a:spcBef>
              <a:spcAft>
                <a:spcPts val="0"/>
              </a:spcAft>
              <a:buSzPts val="700"/>
              <a:buAutoNum type="arabicPeriod"/>
            </a:pPr>
            <a:r>
              <a:rPr lang="en" sz="700" dirty="0"/>
              <a:t>To help students understand the rhetorical context of all writing, both academic and professional; to provide instruction in writing for different audiences and purposes</a:t>
            </a:r>
            <a:endParaRPr sz="700" dirty="0"/>
          </a:p>
          <a:p>
            <a:pPr marL="914400" lvl="1" indent="-273050" algn="l" rtl="0">
              <a:lnSpc>
                <a:spcPct val="100000"/>
              </a:lnSpc>
              <a:spcBef>
                <a:spcPts val="0"/>
              </a:spcBef>
              <a:spcAft>
                <a:spcPts val="0"/>
              </a:spcAft>
              <a:buSzPts val="700"/>
              <a:buChar char="○"/>
            </a:pPr>
            <a:r>
              <a:rPr lang="en" sz="700" dirty="0">
                <a:highlight>
                  <a:srgbClr val="00FFFF"/>
                </a:highlight>
              </a:rPr>
              <a:t>Purpose and audience and genre</a:t>
            </a:r>
            <a:endParaRPr sz="700" dirty="0">
              <a:highlight>
                <a:srgbClr val="00FFFF"/>
              </a:highlight>
            </a:endParaRPr>
          </a:p>
          <a:p>
            <a:pPr marL="457200" lvl="0" indent="-273050" algn="l" rtl="0">
              <a:lnSpc>
                <a:spcPct val="100000"/>
              </a:lnSpc>
              <a:spcBef>
                <a:spcPts val="0"/>
              </a:spcBef>
              <a:spcAft>
                <a:spcPts val="0"/>
              </a:spcAft>
              <a:buSzPts val="700"/>
              <a:buAutoNum type="arabicPeriod"/>
            </a:pPr>
            <a:r>
              <a:rPr lang="en" sz="700" dirty="0"/>
              <a:t>To give students an opportunity to explore a variety of non-fiction writing forms including narrative, analysis, explanation, argument, and critique</a:t>
            </a:r>
            <a:endParaRPr sz="700" dirty="0"/>
          </a:p>
          <a:p>
            <a:pPr marL="914400" lvl="1" indent="-273050" algn="l" rtl="0">
              <a:lnSpc>
                <a:spcPct val="100000"/>
              </a:lnSpc>
              <a:spcBef>
                <a:spcPts val="0"/>
              </a:spcBef>
              <a:spcAft>
                <a:spcPts val="0"/>
              </a:spcAft>
              <a:buSzPts val="700"/>
              <a:buChar char="○"/>
            </a:pPr>
            <a:r>
              <a:rPr lang="en" sz="700" dirty="0">
                <a:highlight>
                  <a:srgbClr val="00FFFF"/>
                </a:highlight>
              </a:rPr>
              <a:t>Genre and modality </a:t>
            </a:r>
            <a:endParaRPr sz="700" dirty="0">
              <a:highlight>
                <a:srgbClr val="00FFFF"/>
              </a:highlight>
            </a:endParaRPr>
          </a:p>
          <a:p>
            <a:pPr marL="457200" lvl="0" indent="-273050" algn="l" rtl="0">
              <a:lnSpc>
                <a:spcPct val="100000"/>
              </a:lnSpc>
              <a:spcBef>
                <a:spcPts val="0"/>
              </a:spcBef>
              <a:spcAft>
                <a:spcPts val="0"/>
              </a:spcAft>
              <a:buSzPts val="700"/>
              <a:buAutoNum type="arabicPeriod"/>
            </a:pPr>
            <a:r>
              <a:rPr lang="en" sz="700" dirty="0"/>
              <a:t>To adapt academic writing skills and modes of expression to the kinds of writing tasks that different professions and careers demand</a:t>
            </a:r>
            <a:endParaRPr sz="700" dirty="0"/>
          </a:p>
          <a:p>
            <a:pPr marL="914400" lvl="1" indent="-273050" algn="l" rtl="0">
              <a:lnSpc>
                <a:spcPct val="100000"/>
              </a:lnSpc>
              <a:spcBef>
                <a:spcPts val="0"/>
              </a:spcBef>
              <a:spcAft>
                <a:spcPts val="0"/>
              </a:spcAft>
              <a:buSzPts val="700"/>
              <a:buChar char="○"/>
            </a:pPr>
            <a:r>
              <a:rPr lang="en" sz="700" dirty="0">
                <a:highlight>
                  <a:srgbClr val="00FFFF"/>
                </a:highlight>
              </a:rPr>
              <a:t>Genre and modality </a:t>
            </a:r>
            <a:endParaRPr sz="700" dirty="0"/>
          </a:p>
          <a:p>
            <a:pPr marL="457200" lvl="0" indent="-273050" algn="l" rtl="0">
              <a:lnSpc>
                <a:spcPct val="100000"/>
              </a:lnSpc>
              <a:spcBef>
                <a:spcPts val="0"/>
              </a:spcBef>
              <a:spcAft>
                <a:spcPts val="0"/>
              </a:spcAft>
              <a:buSzPts val="700"/>
              <a:buAutoNum type="arabicPeriod"/>
            </a:pPr>
            <a:r>
              <a:rPr lang="en" sz="700" dirty="0"/>
              <a:t>To explore ways in which in variety of different research strategies (including, for example, field studies, surveys, interviews, and observations) can inform academic, </a:t>
            </a:r>
            <a:r>
              <a:rPr lang="en" sz="700" strike="sngStrike" dirty="0"/>
              <a:t>literary,</a:t>
            </a:r>
            <a:r>
              <a:rPr lang="en" sz="700" dirty="0"/>
              <a:t> and professional non-fiction writing</a:t>
            </a:r>
            <a:endParaRPr sz="700" dirty="0"/>
          </a:p>
          <a:p>
            <a:pPr marL="914400" lvl="1" indent="-273050" algn="l" rtl="0">
              <a:lnSpc>
                <a:spcPct val="100000"/>
              </a:lnSpc>
              <a:spcBef>
                <a:spcPts val="0"/>
              </a:spcBef>
              <a:spcAft>
                <a:spcPts val="0"/>
              </a:spcAft>
              <a:buSzPts val="700"/>
              <a:buChar char="○"/>
            </a:pPr>
            <a:r>
              <a:rPr lang="en" sz="700" dirty="0">
                <a:highlight>
                  <a:srgbClr val="00FFFF"/>
                </a:highlight>
              </a:rPr>
              <a:t>Research component </a:t>
            </a:r>
            <a:endParaRPr sz="700" dirty="0">
              <a:highlight>
                <a:srgbClr val="00FFFF"/>
              </a:highlight>
            </a:endParaRPr>
          </a:p>
          <a:p>
            <a:pPr marL="457200" lvl="0" indent="-273050" algn="l" rtl="0">
              <a:lnSpc>
                <a:spcPct val="100000"/>
              </a:lnSpc>
              <a:spcBef>
                <a:spcPts val="0"/>
              </a:spcBef>
              <a:spcAft>
                <a:spcPts val="0"/>
              </a:spcAft>
              <a:buSzPts val="700"/>
              <a:buAutoNum type="arabicPeriod"/>
            </a:pPr>
            <a:r>
              <a:rPr lang="en" sz="700" dirty="0"/>
              <a:t>To help students develop a clear, lively, and forceful prose style, and to adapt that style to different writing situations and audiences</a:t>
            </a:r>
            <a:endParaRPr sz="700" dirty="0"/>
          </a:p>
          <a:p>
            <a:pPr marL="914400" lvl="1" indent="-273050" algn="l" rtl="0">
              <a:lnSpc>
                <a:spcPct val="100000"/>
              </a:lnSpc>
              <a:spcBef>
                <a:spcPts val="0"/>
              </a:spcBef>
              <a:spcAft>
                <a:spcPts val="0"/>
              </a:spcAft>
              <a:buSzPts val="700"/>
              <a:buChar char="○"/>
            </a:pPr>
            <a:r>
              <a:rPr lang="en" sz="700" dirty="0">
                <a:highlight>
                  <a:srgbClr val="00FFFF"/>
                </a:highlight>
              </a:rPr>
              <a:t>Rhetorical awareness: Style and clarity </a:t>
            </a:r>
            <a:endParaRPr sz="700" dirty="0">
              <a:highlight>
                <a:srgbClr val="00FFFF"/>
              </a:highlight>
            </a:endParaRPr>
          </a:p>
          <a:p>
            <a:pPr marL="457200" lvl="0" indent="-273050" algn="l" rtl="0">
              <a:lnSpc>
                <a:spcPct val="100000"/>
              </a:lnSpc>
              <a:spcBef>
                <a:spcPts val="0"/>
              </a:spcBef>
              <a:spcAft>
                <a:spcPts val="0"/>
              </a:spcAft>
              <a:buSzPts val="700"/>
              <a:buAutoNum type="arabicPeriod"/>
            </a:pPr>
            <a:r>
              <a:rPr lang="en" sz="700" dirty="0"/>
              <a:t>To encourage students to develop appropriate and consistent strategies for organizing and developing written assignments</a:t>
            </a:r>
            <a:endParaRPr sz="700" dirty="0"/>
          </a:p>
          <a:p>
            <a:pPr marL="914400" lvl="1" indent="-273050" algn="l" rtl="0">
              <a:lnSpc>
                <a:spcPct val="100000"/>
              </a:lnSpc>
              <a:spcBef>
                <a:spcPts val="0"/>
              </a:spcBef>
              <a:spcAft>
                <a:spcPts val="0"/>
              </a:spcAft>
              <a:buSzPts val="700"/>
              <a:buChar char="○"/>
            </a:pPr>
            <a:r>
              <a:rPr lang="en" sz="700" dirty="0">
                <a:highlight>
                  <a:srgbClr val="00FFFF"/>
                </a:highlight>
              </a:rPr>
              <a:t>Writing process and revision </a:t>
            </a:r>
            <a:endParaRPr sz="700" dirty="0">
              <a:highlight>
                <a:srgbClr val="00FFFF"/>
              </a:highlight>
            </a:endParaRPr>
          </a:p>
          <a:p>
            <a:pPr marL="457200" lvl="0" indent="-273050" algn="l" rtl="0">
              <a:lnSpc>
                <a:spcPct val="100000"/>
              </a:lnSpc>
              <a:spcBef>
                <a:spcPts val="0"/>
              </a:spcBef>
              <a:spcAft>
                <a:spcPts val="0"/>
              </a:spcAft>
              <a:buSzPts val="700"/>
              <a:buAutoNum type="arabicPeriod"/>
            </a:pPr>
            <a:r>
              <a:rPr lang="en" sz="700" dirty="0"/>
              <a:t>To provide students with principles of and experience in editing their own work and that of other student writers for content, clarity, and style</a:t>
            </a:r>
            <a:endParaRPr sz="700" dirty="0"/>
          </a:p>
          <a:p>
            <a:pPr marL="914400" lvl="1" indent="-273050" algn="l" rtl="0">
              <a:lnSpc>
                <a:spcPct val="100000"/>
              </a:lnSpc>
              <a:spcBef>
                <a:spcPts val="0"/>
              </a:spcBef>
              <a:spcAft>
                <a:spcPts val="0"/>
              </a:spcAft>
              <a:buSzPts val="700"/>
              <a:buChar char="○"/>
            </a:pPr>
            <a:r>
              <a:rPr lang="en" sz="700" dirty="0">
                <a:highlight>
                  <a:srgbClr val="00FFFF"/>
                </a:highlight>
              </a:rPr>
              <a:t>Writing process and revision </a:t>
            </a:r>
            <a:endParaRPr sz="1100" dirty="0">
              <a:solidFill>
                <a:srgbClr val="02285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60277"/>
    </mc:Choice>
    <mc:Fallback xmlns="">
      <p:transition spd="slow" advTm="60277"/>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45"/>
          <p:cNvSpPr txBox="1">
            <a:spLocks noGrp="1"/>
          </p:cNvSpPr>
          <p:nvPr>
            <p:ph type="title"/>
          </p:nvPr>
        </p:nvSpPr>
        <p:spPr>
          <a:xfrm>
            <a:off x="457200" y="478536"/>
            <a:ext cx="6375300" cy="657300"/>
          </a:xfrm>
          <a:prstGeom prst="rect">
            <a:avLst/>
          </a:prstGeom>
        </p:spPr>
        <p:txBody>
          <a:bodyPr spcFirstLastPara="1" wrap="square" lIns="0" tIns="0" rIns="0" bIns="0" anchor="t" anchorCtr="0">
            <a:normAutofit fontScale="90000"/>
          </a:bodyPr>
          <a:lstStyle/>
          <a:p>
            <a:pPr marL="0" lvl="0" indent="0" algn="l" rtl="0">
              <a:spcBef>
                <a:spcPts val="0"/>
              </a:spcBef>
              <a:spcAft>
                <a:spcPts val="0"/>
              </a:spcAft>
              <a:buNone/>
            </a:pPr>
            <a:r>
              <a:rPr lang="en"/>
              <a:t>How to be more student-centered?</a:t>
            </a:r>
            <a:endParaRPr/>
          </a:p>
        </p:txBody>
      </p:sp>
      <p:sp>
        <p:nvSpPr>
          <p:cNvPr id="410" name="Google Shape;410;p45"/>
          <p:cNvSpPr txBox="1">
            <a:spLocks noGrp="1"/>
          </p:cNvSpPr>
          <p:nvPr>
            <p:ph type="body" idx="1"/>
          </p:nvPr>
        </p:nvSpPr>
        <p:spPr>
          <a:xfrm>
            <a:off x="457200" y="1300175"/>
            <a:ext cx="8229600" cy="2668800"/>
          </a:xfrm>
          <a:prstGeom prst="rect">
            <a:avLst/>
          </a:prstGeom>
        </p:spPr>
        <p:txBody>
          <a:bodyPr spcFirstLastPara="1" wrap="square" lIns="0" tIns="0" rIns="0" bIns="0" anchor="t" anchorCtr="0">
            <a:normAutofit/>
          </a:bodyPr>
          <a:lstStyle/>
          <a:p>
            <a:pPr marL="0" lvl="0" indent="0" algn="l" rtl="0">
              <a:spcBef>
                <a:spcPts val="1313"/>
              </a:spcBef>
              <a:spcAft>
                <a:spcPts val="0"/>
              </a:spcAft>
              <a:buNone/>
            </a:pPr>
            <a:r>
              <a:rPr lang="en" sz="2200"/>
              <a:t>Suggestion #2: Use outcomes to guide assignments</a:t>
            </a:r>
            <a:endParaRPr sz="2200"/>
          </a:p>
          <a:p>
            <a:pPr marL="0" lvl="0" indent="0" algn="l" rtl="0">
              <a:spcBef>
                <a:spcPts val="1313"/>
              </a:spcBef>
              <a:spcAft>
                <a:spcPts val="0"/>
              </a:spcAft>
              <a:buNone/>
            </a:pPr>
            <a:r>
              <a:rPr lang="en" sz="2200"/>
              <a:t>It’s easy to lose the connection to the outcomes the longer you’ve been teaching!</a:t>
            </a:r>
            <a:endParaRPr sz="2200"/>
          </a:p>
          <a:p>
            <a:pPr marL="0" lvl="0" indent="0" algn="l" rtl="0">
              <a:spcBef>
                <a:spcPts val="1313"/>
              </a:spcBef>
              <a:spcAft>
                <a:spcPts val="0"/>
              </a:spcAft>
              <a:buNone/>
            </a:pPr>
            <a:endParaRPr/>
          </a:p>
        </p:txBody>
      </p:sp>
    </p:spTree>
  </p:cSld>
  <p:clrMapOvr>
    <a:masterClrMapping/>
  </p:clrMapOvr>
  <mc:AlternateContent xmlns:mc="http://schemas.openxmlformats.org/markup-compatibility/2006" xmlns:p14="http://schemas.microsoft.com/office/powerpoint/2010/main">
    <mc:Choice Requires="p14">
      <p:transition spd="slow" p14:dur="2000" advTm="30517"/>
    </mc:Choice>
    <mc:Fallback xmlns="">
      <p:transition spd="slow" advTm="30517"/>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Google Shape;415;p46"/>
          <p:cNvSpPr txBox="1">
            <a:spLocks noGrp="1"/>
          </p:cNvSpPr>
          <p:nvPr>
            <p:ph type="title"/>
          </p:nvPr>
        </p:nvSpPr>
        <p:spPr>
          <a:xfrm>
            <a:off x="457200" y="478536"/>
            <a:ext cx="6375300" cy="657300"/>
          </a:xfrm>
          <a:prstGeom prst="rect">
            <a:avLst/>
          </a:prstGeom>
        </p:spPr>
        <p:txBody>
          <a:bodyPr spcFirstLastPara="1" wrap="square" lIns="0" tIns="0" rIns="0" bIns="0" anchor="t" anchorCtr="0">
            <a:normAutofit fontScale="90000"/>
          </a:bodyPr>
          <a:lstStyle/>
          <a:p>
            <a:pPr marL="0" lvl="0" indent="0" algn="l" rtl="0">
              <a:spcBef>
                <a:spcPts val="0"/>
              </a:spcBef>
              <a:spcAft>
                <a:spcPts val="0"/>
              </a:spcAft>
              <a:buNone/>
            </a:pPr>
            <a:r>
              <a:rPr lang="en"/>
              <a:t>Examine your assignments for outcomes</a:t>
            </a:r>
            <a:endParaRPr/>
          </a:p>
        </p:txBody>
      </p:sp>
      <p:sp>
        <p:nvSpPr>
          <p:cNvPr id="416" name="Google Shape;416;p46"/>
          <p:cNvSpPr txBox="1">
            <a:spLocks noGrp="1"/>
          </p:cNvSpPr>
          <p:nvPr>
            <p:ph type="body" idx="1"/>
          </p:nvPr>
        </p:nvSpPr>
        <p:spPr>
          <a:xfrm>
            <a:off x="457200" y="1300175"/>
            <a:ext cx="2997300" cy="26688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800">
                <a:solidFill>
                  <a:srgbClr val="000000"/>
                </a:solidFill>
              </a:rPr>
              <a:t>Go through each project in your curriculum and highlight where you see each outcome in your prompts.</a:t>
            </a:r>
            <a:endParaRPr sz="1800">
              <a:solidFill>
                <a:srgbClr val="000000"/>
              </a:solidFill>
            </a:endParaRPr>
          </a:p>
          <a:p>
            <a:pPr marL="0" lvl="0" indent="0" algn="l" rtl="0">
              <a:spcBef>
                <a:spcPts val="0"/>
              </a:spcBef>
              <a:spcAft>
                <a:spcPts val="0"/>
              </a:spcAft>
              <a:buNone/>
            </a:pPr>
            <a:endParaRPr sz="1800">
              <a:solidFill>
                <a:srgbClr val="000000"/>
              </a:solidFill>
            </a:endParaRPr>
          </a:p>
          <a:p>
            <a:pPr marL="0" lvl="0" indent="0" algn="l" rtl="0">
              <a:spcBef>
                <a:spcPts val="0"/>
              </a:spcBef>
              <a:spcAft>
                <a:spcPts val="0"/>
              </a:spcAft>
              <a:buNone/>
            </a:pPr>
            <a:r>
              <a:rPr lang="en" sz="1800">
                <a:solidFill>
                  <a:srgbClr val="000000"/>
                </a:solidFill>
              </a:rPr>
              <a:t>For example, the image on the right is highlighted to show this outcome:</a:t>
            </a:r>
            <a:endParaRPr sz="1800">
              <a:solidFill>
                <a:srgbClr val="000000"/>
              </a:solidFill>
            </a:endParaRPr>
          </a:p>
          <a:p>
            <a:pPr marL="457200" lvl="0" indent="-342900" algn="l" rtl="0">
              <a:lnSpc>
                <a:spcPct val="107916"/>
              </a:lnSpc>
              <a:spcBef>
                <a:spcPts val="0"/>
              </a:spcBef>
              <a:spcAft>
                <a:spcPts val="0"/>
              </a:spcAft>
              <a:buClr>
                <a:srgbClr val="000000"/>
              </a:buClr>
              <a:buSzPts val="1800"/>
              <a:buChar char="●"/>
            </a:pPr>
            <a:r>
              <a:rPr lang="en" sz="1800">
                <a:solidFill>
                  <a:srgbClr val="000000"/>
                </a:solidFill>
              </a:rPr>
              <a:t>Write for a specific purpose and audience</a:t>
            </a:r>
            <a:endParaRPr sz="1800">
              <a:solidFill>
                <a:srgbClr val="000000"/>
              </a:solidFill>
            </a:endParaRPr>
          </a:p>
        </p:txBody>
      </p:sp>
      <p:pic>
        <p:nvPicPr>
          <p:cNvPr id="417" name="Google Shape;417;p46" descr="Scenario brief: investigate inactive warranty accounts after a company ownership change and communicate updates to the owner, IT vendor, and customer."/>
          <p:cNvPicPr preferRelativeResize="0"/>
          <p:nvPr/>
        </p:nvPicPr>
        <p:blipFill>
          <a:blip r:embed="rId3">
            <a:alphaModFix/>
          </a:blip>
          <a:stretch>
            <a:fillRect/>
          </a:stretch>
        </p:blipFill>
        <p:spPr>
          <a:xfrm>
            <a:off x="4470400" y="955263"/>
            <a:ext cx="4080549" cy="32329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60096"/>
    </mc:Choice>
    <mc:Fallback xmlns="">
      <p:transition spd="slow" advTm="60096"/>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47"/>
          <p:cNvSpPr txBox="1">
            <a:spLocks noGrp="1"/>
          </p:cNvSpPr>
          <p:nvPr>
            <p:ph type="title"/>
          </p:nvPr>
        </p:nvSpPr>
        <p:spPr>
          <a:xfrm>
            <a:off x="2508169" y="1556041"/>
            <a:ext cx="4117800" cy="2091900"/>
          </a:xfrm>
          <a:prstGeom prst="rect">
            <a:avLst/>
          </a:prstGeom>
          <a:noFill/>
          <a:ln>
            <a:noFill/>
          </a:ln>
        </p:spPr>
        <p:txBody>
          <a:bodyPr spcFirstLastPara="1" wrap="square" lIns="171450" tIns="171450" rIns="171450" bIns="0" anchor="t" anchorCtr="0">
            <a:normAutofit/>
          </a:bodyPr>
          <a:lstStyle/>
          <a:p>
            <a:pPr marL="0" lvl="0" indent="0" algn="ctr" rtl="0">
              <a:lnSpc>
                <a:spcPct val="85000"/>
              </a:lnSpc>
              <a:spcBef>
                <a:spcPts val="0"/>
              </a:spcBef>
              <a:spcAft>
                <a:spcPts val="0"/>
              </a:spcAft>
              <a:buClr>
                <a:srgbClr val="FFFEFF"/>
              </a:buClr>
              <a:buSzPts val="3700"/>
              <a:buFont typeface="Calibri"/>
              <a:buNone/>
            </a:pPr>
            <a:r>
              <a:rPr lang="en">
                <a:latin typeface="Arial"/>
                <a:ea typeface="Arial"/>
                <a:cs typeface="Arial"/>
                <a:sym typeface="Arial"/>
              </a:rPr>
              <a:t>What can you do right now with</a:t>
            </a:r>
            <a:endParaRPr>
              <a:latin typeface="Arial"/>
              <a:ea typeface="Arial"/>
              <a:cs typeface="Arial"/>
              <a:sym typeface="Arial"/>
            </a:endParaRPr>
          </a:p>
          <a:p>
            <a:pPr marL="0" lvl="0" indent="0" algn="ctr" rtl="0">
              <a:lnSpc>
                <a:spcPct val="85000"/>
              </a:lnSpc>
              <a:spcBef>
                <a:spcPts val="0"/>
              </a:spcBef>
              <a:spcAft>
                <a:spcPts val="0"/>
              </a:spcAft>
              <a:buClr>
                <a:srgbClr val="FFFEFF"/>
              </a:buClr>
              <a:buSzPts val="3700"/>
              <a:buFont typeface="Calibri"/>
              <a:buNone/>
            </a:pPr>
            <a:r>
              <a:rPr lang="en">
                <a:latin typeface="Arial"/>
                <a:ea typeface="Arial"/>
                <a:cs typeface="Arial"/>
                <a:sym typeface="Arial"/>
              </a:rPr>
              <a:t>what we’ve talked about today?</a:t>
            </a:r>
            <a:endParaRPr>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14474"/>
    </mc:Choice>
    <mc:Fallback xmlns="">
      <p:transition spd="slow" advTm="14474"/>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48">
            <a:extLs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Rockwell"/>
              <a:ea typeface="Rockwell"/>
              <a:cs typeface="Rockwell"/>
              <a:sym typeface="Rockwell"/>
            </a:endParaRPr>
          </a:p>
        </p:txBody>
      </p:sp>
      <p:grpSp>
        <p:nvGrpSpPr>
          <p:cNvPr id="428" name="Google Shape;428;p48">
            <a:extLst>
              <a:ext uri="{C183D7F6-B498-43B3-948B-1728B52AA6E4}">
                <adec:decorative xmlns:adec="http://schemas.microsoft.com/office/drawing/2017/decorative" val="1"/>
              </a:ext>
            </a:extLst>
          </p:cNvPr>
          <p:cNvGrpSpPr/>
          <p:nvPr/>
        </p:nvGrpSpPr>
        <p:grpSpPr>
          <a:xfrm>
            <a:off x="-313135" y="0"/>
            <a:ext cx="9438086" cy="5139929"/>
            <a:chOff x="-417513" y="0"/>
            <a:chExt cx="12584114" cy="6853238"/>
          </a:xfrm>
        </p:grpSpPr>
        <p:sp>
          <p:nvSpPr>
            <p:cNvPr id="429" name="Google Shape;429;p48"/>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ckwell"/>
                <a:ea typeface="Rockwell"/>
                <a:cs typeface="Rockwell"/>
                <a:sym typeface="Rockwell"/>
              </a:endParaRPr>
            </a:p>
          </p:txBody>
        </p:sp>
        <p:sp>
          <p:nvSpPr>
            <p:cNvPr id="430" name="Google Shape;430;p48"/>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31" name="Google Shape;431;p48"/>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32" name="Google Shape;432;p48"/>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7150" cap="flat" cmpd="sng">
              <a:solidFill>
                <a:schemeClr val="lt1">
                  <a:alpha val="34510"/>
                </a:schemeClr>
              </a:solidFill>
              <a:prstDash val="dash"/>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33" name="Google Shape;433;p48"/>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7150" cap="flat" cmpd="sng">
              <a:solidFill>
                <a:schemeClr val="lt1">
                  <a:alpha val="34510"/>
                </a:schemeClr>
              </a:solidFill>
              <a:prstDash val="dash"/>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34" name="Google Shape;434;p48"/>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7150" cap="flat" cmpd="sng">
              <a:solidFill>
                <a:schemeClr val="lt1">
                  <a:alpha val="34510"/>
                </a:schemeClr>
              </a:solidFill>
              <a:prstDash val="dash"/>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35" name="Google Shape;435;p48"/>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36" name="Google Shape;436;p48"/>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37" name="Google Shape;437;p48"/>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38" name="Google Shape;438;p48"/>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39" name="Google Shape;439;p48"/>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40" name="Google Shape;440;p48"/>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41" name="Google Shape;441;p48"/>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42" name="Google Shape;442;p48"/>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43" name="Google Shape;443;p48"/>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44" name="Google Shape;444;p48"/>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9525" cap="flat" cmpd="sng">
              <a:solidFill>
                <a:schemeClr val="lt1">
                  <a:alpha val="34510"/>
                </a:schemeClr>
              </a:solidFill>
              <a:prstDash val="dashDot"/>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45" name="Google Shape;445;p48"/>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7150" cap="flat" cmpd="sng">
              <a:solidFill>
                <a:schemeClr val="lt1">
                  <a:alpha val="34510"/>
                </a:schemeClr>
              </a:solidFill>
              <a:prstDash val="lgDash"/>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46" name="Google Shape;446;p48"/>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47" name="Google Shape;447;p48"/>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48" name="Google Shape;448;p48"/>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49" name="Google Shape;449;p48"/>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pSp>
      <p:sp>
        <p:nvSpPr>
          <p:cNvPr id="450" name="Google Shape;450;p48">
            <a:extLst>
              <a:ext uri="{C183D7F6-B498-43B3-948B-1728B52AA6E4}">
                <adec:decorative xmlns:adec="http://schemas.microsoft.com/office/drawing/2017/decorative" val="1"/>
              </a:ext>
            </a:extLst>
          </p:cNvPr>
          <p:cNvSpPr/>
          <p:nvPr/>
        </p:nvSpPr>
        <p:spPr>
          <a:xfrm>
            <a:off x="0" y="0"/>
            <a:ext cx="9144000" cy="43413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Rockwell"/>
              <a:ea typeface="Rockwell"/>
              <a:cs typeface="Rockwell"/>
              <a:sym typeface="Rockwell"/>
            </a:endParaRPr>
          </a:p>
        </p:txBody>
      </p:sp>
      <p:sp>
        <p:nvSpPr>
          <p:cNvPr id="451" name="Google Shape;451;p48"/>
          <p:cNvSpPr txBox="1">
            <a:spLocks noGrp="1"/>
          </p:cNvSpPr>
          <p:nvPr>
            <p:ph type="title"/>
          </p:nvPr>
        </p:nvSpPr>
        <p:spPr>
          <a:xfrm>
            <a:off x="19049" y="720090"/>
            <a:ext cx="3364500" cy="3128400"/>
          </a:xfrm>
          <a:prstGeom prst="rect">
            <a:avLst/>
          </a:prstGeom>
          <a:noFill/>
          <a:ln>
            <a:noFill/>
          </a:ln>
        </p:spPr>
        <p:txBody>
          <a:bodyPr spcFirstLastPara="1" wrap="square" lIns="171450" tIns="171450" rIns="171450" bIns="171450" anchor="ctr" anchorCtr="0">
            <a:normAutofit/>
          </a:bodyPr>
          <a:lstStyle/>
          <a:p>
            <a:pPr marL="0" lvl="0" indent="0" algn="r" rtl="0">
              <a:lnSpc>
                <a:spcPct val="85000"/>
              </a:lnSpc>
              <a:spcBef>
                <a:spcPts val="0"/>
              </a:spcBef>
              <a:spcAft>
                <a:spcPts val="0"/>
              </a:spcAft>
              <a:buClr>
                <a:schemeClr val="dk1"/>
              </a:buClr>
              <a:buSzPts val="3600"/>
              <a:buFont typeface="Calibri"/>
              <a:buNone/>
            </a:pPr>
            <a:r>
              <a:rPr lang="en" sz="3600">
                <a:solidFill>
                  <a:schemeClr val="dk1"/>
                </a:solidFill>
                <a:latin typeface="Arial"/>
                <a:ea typeface="Arial"/>
                <a:cs typeface="Arial"/>
                <a:sym typeface="Arial"/>
              </a:rPr>
              <a:t>Instructors</a:t>
            </a:r>
            <a:endParaRPr>
              <a:latin typeface="Arial"/>
              <a:ea typeface="Arial"/>
              <a:cs typeface="Arial"/>
              <a:sym typeface="Arial"/>
            </a:endParaRPr>
          </a:p>
        </p:txBody>
      </p:sp>
      <p:cxnSp>
        <p:nvCxnSpPr>
          <p:cNvPr id="452" name="Google Shape;452;p48">
            <a:extLst>
              <a:ext uri="{C183D7F6-B498-43B3-948B-1728B52AA6E4}">
                <adec:decorative xmlns:adec="http://schemas.microsoft.com/office/drawing/2017/decorative" val="1"/>
              </a:ext>
            </a:extLst>
          </p:cNvPr>
          <p:cNvCxnSpPr/>
          <p:nvPr/>
        </p:nvCxnSpPr>
        <p:spPr>
          <a:xfrm>
            <a:off x="3564197" y="900113"/>
            <a:ext cx="0" cy="2658000"/>
          </a:xfrm>
          <a:prstGeom prst="straightConnector1">
            <a:avLst/>
          </a:prstGeom>
          <a:noFill/>
          <a:ln w="38100" cap="flat" cmpd="sng">
            <a:solidFill>
              <a:schemeClr val="accent1"/>
            </a:solidFill>
            <a:prstDash val="solid"/>
            <a:round/>
            <a:headEnd type="none" w="sm" len="sm"/>
            <a:tailEnd type="none" w="sm" len="sm"/>
          </a:ln>
        </p:spPr>
      </p:cxnSp>
      <p:sp>
        <p:nvSpPr>
          <p:cNvPr id="453" name="Google Shape;453;p48"/>
          <p:cNvSpPr txBox="1"/>
          <p:nvPr/>
        </p:nvSpPr>
        <p:spPr>
          <a:xfrm>
            <a:off x="3810880" y="2413986"/>
            <a:ext cx="3986700" cy="1358700"/>
          </a:xfrm>
          <a:prstGeom prst="rect">
            <a:avLst/>
          </a:prstGeom>
          <a:noFill/>
          <a:ln>
            <a:noFill/>
          </a:ln>
        </p:spPr>
        <p:txBody>
          <a:bodyPr spcFirstLastPara="1" wrap="square" lIns="148575" tIns="148575" rIns="148575" bIns="148575" anchor="ctr" anchorCtr="0">
            <a:noAutofit/>
          </a:bodyPr>
          <a:lstStyle/>
          <a:p>
            <a:pPr marL="0" marR="0" lvl="0" indent="0" algn="l" rtl="0">
              <a:lnSpc>
                <a:spcPct val="90000"/>
              </a:lnSpc>
              <a:spcBef>
                <a:spcPts val="0"/>
              </a:spcBef>
              <a:spcAft>
                <a:spcPts val="0"/>
              </a:spcAft>
              <a:buClr>
                <a:schemeClr val="lt1"/>
              </a:buClr>
              <a:buSzPts val="3900"/>
              <a:buFont typeface="Rockwell"/>
              <a:buNone/>
            </a:pPr>
            <a:r>
              <a:rPr lang="en" sz="3900" b="0" i="0" u="none" strike="noStrike" cap="none">
                <a:solidFill>
                  <a:schemeClr val="lt1"/>
                </a:solidFill>
                <a:latin typeface="Rockwell"/>
                <a:ea typeface="Rockwell"/>
                <a:cs typeface="Rockwell"/>
                <a:sym typeface="Rockwell"/>
              </a:rPr>
              <a:t>Survey Responses</a:t>
            </a:r>
            <a:endParaRPr sz="1100" b="0" i="0" u="none" strike="noStrike" cap="none">
              <a:solidFill>
                <a:srgbClr val="000000"/>
              </a:solidFill>
              <a:latin typeface="Arial"/>
              <a:ea typeface="Arial"/>
              <a:cs typeface="Arial"/>
              <a:sym typeface="Arial"/>
            </a:endParaRPr>
          </a:p>
        </p:txBody>
      </p:sp>
      <p:sp>
        <p:nvSpPr>
          <p:cNvPr id="454" name="Google Shape;454;p48"/>
          <p:cNvSpPr txBox="1">
            <a:spLocks noGrp="1"/>
          </p:cNvSpPr>
          <p:nvPr>
            <p:ph type="body" idx="1"/>
          </p:nvPr>
        </p:nvSpPr>
        <p:spPr>
          <a:xfrm>
            <a:off x="3737375" y="900125"/>
            <a:ext cx="4711500" cy="3251700"/>
          </a:xfrm>
          <a:prstGeom prst="rect">
            <a:avLst/>
          </a:prstGeom>
          <a:solidFill>
            <a:schemeClr val="lt2"/>
          </a:solidFill>
          <a:ln>
            <a:noFill/>
          </a:ln>
        </p:spPr>
        <p:txBody>
          <a:bodyPr spcFirstLastPara="1" wrap="square" lIns="68575" tIns="34275" rIns="68575" bIns="34275" anchor="ctr" anchorCtr="0">
            <a:noAutofit/>
          </a:bodyPr>
          <a:lstStyle/>
          <a:p>
            <a:pPr marL="342900" lvl="0" indent="-304800" algn="l" rtl="0">
              <a:lnSpc>
                <a:spcPct val="100000"/>
              </a:lnSpc>
              <a:spcBef>
                <a:spcPts val="0"/>
              </a:spcBef>
              <a:spcAft>
                <a:spcPts val="0"/>
              </a:spcAft>
              <a:buSzPts val="2200"/>
              <a:buFont typeface="Arial"/>
              <a:buChar char="▪"/>
            </a:pPr>
            <a:r>
              <a:rPr lang="en" sz="2200"/>
              <a:t>Evaluate and summarize</a:t>
            </a:r>
            <a:r>
              <a:rPr lang="en" sz="2200">
                <a:latin typeface="Arial"/>
                <a:ea typeface="Arial"/>
                <a:cs typeface="Arial"/>
                <a:sym typeface="Arial"/>
              </a:rPr>
              <a:t> the outcomes of the </a:t>
            </a:r>
            <a:r>
              <a:rPr lang="en" sz="2200"/>
              <a:t>course.</a:t>
            </a:r>
            <a:endParaRPr sz="2200">
              <a:latin typeface="Arial"/>
              <a:ea typeface="Arial"/>
              <a:cs typeface="Arial"/>
              <a:sym typeface="Arial"/>
            </a:endParaRPr>
          </a:p>
          <a:p>
            <a:pPr marL="342900" lvl="0" indent="-304800" algn="l" rtl="0">
              <a:lnSpc>
                <a:spcPct val="100000"/>
              </a:lnSpc>
              <a:spcBef>
                <a:spcPts val="0"/>
              </a:spcBef>
              <a:spcAft>
                <a:spcPts val="0"/>
              </a:spcAft>
              <a:buClr>
                <a:schemeClr val="dk2"/>
              </a:buClr>
              <a:buSzPts val="2200"/>
              <a:buChar char="▪"/>
            </a:pPr>
            <a:r>
              <a:rPr lang="en" sz="2200">
                <a:solidFill>
                  <a:schemeClr val="dk2"/>
                </a:solidFill>
              </a:rPr>
              <a:t>Design projects based on outcomes, ensuring there is a clear connection between the outcomes and the work being assigned.</a:t>
            </a:r>
            <a:endParaRPr sz="2200">
              <a:solidFill>
                <a:schemeClr val="dk2"/>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advTm="44992"/>
    </mc:Choice>
    <mc:Fallback xmlns="">
      <p:transition spd="slow" advTm="44992"/>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49">
            <a:extLst>
              <a:ext uri="{C183D7F6-B498-43B3-948B-1728B52AA6E4}">
                <adec:decorative xmlns:adec="http://schemas.microsoft.com/office/drawing/2017/decorative" val="1"/>
              </a:ext>
            </a:extLst>
          </p:cNvPr>
          <p:cNvSpPr/>
          <p:nvPr/>
        </p:nvSpPr>
        <p:spPr>
          <a:xfrm>
            <a:off x="0" y="0"/>
            <a:ext cx="9144000" cy="51435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Rockwell"/>
              <a:ea typeface="Rockwell"/>
              <a:cs typeface="Rockwell"/>
              <a:sym typeface="Rockwell"/>
            </a:endParaRPr>
          </a:p>
        </p:txBody>
      </p:sp>
      <p:grpSp>
        <p:nvGrpSpPr>
          <p:cNvPr id="460" name="Google Shape;460;p49">
            <a:extLst>
              <a:ext uri="{C183D7F6-B498-43B3-948B-1728B52AA6E4}">
                <adec:decorative xmlns:adec="http://schemas.microsoft.com/office/drawing/2017/decorative" val="1"/>
              </a:ext>
            </a:extLst>
          </p:cNvPr>
          <p:cNvGrpSpPr/>
          <p:nvPr/>
        </p:nvGrpSpPr>
        <p:grpSpPr>
          <a:xfrm>
            <a:off x="-313135" y="0"/>
            <a:ext cx="9438086" cy="5139929"/>
            <a:chOff x="-417513" y="0"/>
            <a:chExt cx="12584114" cy="6853238"/>
          </a:xfrm>
        </p:grpSpPr>
        <p:sp>
          <p:nvSpPr>
            <p:cNvPr id="461" name="Google Shape;461;p49"/>
            <p:cNvSpPr/>
            <p:nvPr/>
          </p:nvSpPr>
          <p:spPr>
            <a:xfrm>
              <a:off x="1306513" y="0"/>
              <a:ext cx="3862388" cy="6843712"/>
            </a:xfrm>
            <a:custGeom>
              <a:avLst/>
              <a:gdLst/>
              <a:ahLst/>
              <a:cxnLst/>
              <a:rect l="l" t="t" r="r" b="b"/>
              <a:pathLst>
                <a:path w="813" h="1440" extrusionOk="0">
                  <a:moveTo>
                    <a:pt x="813" y="0"/>
                  </a:moveTo>
                  <a:cubicBezTo>
                    <a:pt x="331" y="221"/>
                    <a:pt x="0" y="1039"/>
                    <a:pt x="435" y="144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Rockwell"/>
                <a:ea typeface="Rockwell"/>
                <a:cs typeface="Rockwell"/>
                <a:sym typeface="Rockwell"/>
              </a:endParaRPr>
            </a:p>
          </p:txBody>
        </p:sp>
        <p:sp>
          <p:nvSpPr>
            <p:cNvPr id="462" name="Google Shape;462;p49"/>
            <p:cNvSpPr/>
            <p:nvPr/>
          </p:nvSpPr>
          <p:spPr>
            <a:xfrm>
              <a:off x="10626725" y="9525"/>
              <a:ext cx="1539875" cy="555625"/>
            </a:xfrm>
            <a:custGeom>
              <a:avLst/>
              <a:gdLst/>
              <a:ahLst/>
              <a:cxnLst/>
              <a:rect l="l" t="t" r="r" b="b"/>
              <a:pathLst>
                <a:path w="324" h="117" extrusionOk="0">
                  <a:moveTo>
                    <a:pt x="324" y="117"/>
                  </a:moveTo>
                  <a:cubicBezTo>
                    <a:pt x="223" y="64"/>
                    <a:pt x="107" y="28"/>
                    <a:pt x="0" y="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63" name="Google Shape;463;p49"/>
            <p:cNvSpPr/>
            <p:nvPr/>
          </p:nvSpPr>
          <p:spPr>
            <a:xfrm>
              <a:off x="10247313" y="5013325"/>
              <a:ext cx="1919288" cy="1830388"/>
            </a:xfrm>
            <a:custGeom>
              <a:avLst/>
              <a:gdLst/>
              <a:ahLst/>
              <a:cxnLst/>
              <a:rect l="l" t="t" r="r" b="b"/>
              <a:pathLst>
                <a:path w="404" h="385" extrusionOk="0">
                  <a:moveTo>
                    <a:pt x="0" y="385"/>
                  </a:moveTo>
                  <a:cubicBezTo>
                    <a:pt x="146" y="272"/>
                    <a:pt x="285" y="142"/>
                    <a:pt x="404" y="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64" name="Google Shape;464;p49"/>
            <p:cNvSpPr/>
            <p:nvPr/>
          </p:nvSpPr>
          <p:spPr>
            <a:xfrm>
              <a:off x="1120775" y="0"/>
              <a:ext cx="3676651" cy="6843712"/>
            </a:xfrm>
            <a:custGeom>
              <a:avLst/>
              <a:gdLst/>
              <a:ahLst/>
              <a:cxnLst/>
              <a:rect l="l" t="t" r="r" b="b"/>
              <a:pathLst>
                <a:path w="774" h="1440" extrusionOk="0">
                  <a:moveTo>
                    <a:pt x="774" y="0"/>
                  </a:moveTo>
                  <a:cubicBezTo>
                    <a:pt x="312" y="240"/>
                    <a:pt x="0" y="1034"/>
                    <a:pt x="411" y="1440"/>
                  </a:cubicBezTo>
                </a:path>
              </a:pathLst>
            </a:custGeom>
            <a:noFill/>
            <a:ln w="7150" cap="flat" cmpd="sng">
              <a:solidFill>
                <a:schemeClr val="lt1">
                  <a:alpha val="34510"/>
                </a:schemeClr>
              </a:solidFill>
              <a:prstDash val="dash"/>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65" name="Google Shape;465;p49"/>
            <p:cNvSpPr/>
            <p:nvPr/>
          </p:nvSpPr>
          <p:spPr>
            <a:xfrm>
              <a:off x="11202988" y="9525"/>
              <a:ext cx="963613" cy="366713"/>
            </a:xfrm>
            <a:custGeom>
              <a:avLst/>
              <a:gdLst/>
              <a:ahLst/>
              <a:cxnLst/>
              <a:rect l="l" t="t" r="r" b="b"/>
              <a:pathLst>
                <a:path w="203" h="77" extrusionOk="0">
                  <a:moveTo>
                    <a:pt x="203" y="77"/>
                  </a:moveTo>
                  <a:cubicBezTo>
                    <a:pt x="138" y="46"/>
                    <a:pt x="68" y="21"/>
                    <a:pt x="0" y="0"/>
                  </a:cubicBezTo>
                </a:path>
              </a:pathLst>
            </a:custGeom>
            <a:noFill/>
            <a:ln w="7150" cap="flat" cmpd="sng">
              <a:solidFill>
                <a:schemeClr val="lt1">
                  <a:alpha val="34510"/>
                </a:schemeClr>
              </a:solidFill>
              <a:prstDash val="dash"/>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66" name="Google Shape;466;p49"/>
            <p:cNvSpPr/>
            <p:nvPr/>
          </p:nvSpPr>
          <p:spPr>
            <a:xfrm>
              <a:off x="10494963" y="5275263"/>
              <a:ext cx="1666875" cy="1577975"/>
            </a:xfrm>
            <a:custGeom>
              <a:avLst/>
              <a:gdLst/>
              <a:ahLst/>
              <a:cxnLst/>
              <a:rect l="l" t="t" r="r" b="b"/>
              <a:pathLst>
                <a:path w="351" h="332" extrusionOk="0">
                  <a:moveTo>
                    <a:pt x="0" y="332"/>
                  </a:moveTo>
                  <a:cubicBezTo>
                    <a:pt x="125" y="232"/>
                    <a:pt x="245" y="121"/>
                    <a:pt x="351" y="0"/>
                  </a:cubicBezTo>
                </a:path>
              </a:pathLst>
            </a:custGeom>
            <a:noFill/>
            <a:ln w="7150" cap="flat" cmpd="sng">
              <a:solidFill>
                <a:schemeClr val="lt1">
                  <a:alpha val="34510"/>
                </a:schemeClr>
              </a:solidFill>
              <a:prstDash val="dash"/>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67" name="Google Shape;467;p49"/>
            <p:cNvSpPr/>
            <p:nvPr/>
          </p:nvSpPr>
          <p:spPr>
            <a:xfrm>
              <a:off x="1001713" y="0"/>
              <a:ext cx="3621089" cy="6843712"/>
            </a:xfrm>
            <a:custGeom>
              <a:avLst/>
              <a:gdLst/>
              <a:ahLst/>
              <a:cxnLst/>
              <a:rect l="l" t="t" r="r" b="b"/>
              <a:pathLst>
                <a:path w="762" h="1440" extrusionOk="0">
                  <a:moveTo>
                    <a:pt x="762" y="0"/>
                  </a:moveTo>
                  <a:cubicBezTo>
                    <a:pt x="308" y="245"/>
                    <a:pt x="0" y="1033"/>
                    <a:pt x="403" y="144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68" name="Google Shape;468;p49"/>
            <p:cNvSpPr/>
            <p:nvPr/>
          </p:nvSpPr>
          <p:spPr>
            <a:xfrm>
              <a:off x="11501438" y="9525"/>
              <a:ext cx="665163" cy="257175"/>
            </a:xfrm>
            <a:custGeom>
              <a:avLst/>
              <a:gdLst/>
              <a:ahLst/>
              <a:cxnLst/>
              <a:rect l="l" t="t" r="r" b="b"/>
              <a:pathLst>
                <a:path w="140" h="54" extrusionOk="0">
                  <a:moveTo>
                    <a:pt x="140" y="54"/>
                  </a:moveTo>
                  <a:cubicBezTo>
                    <a:pt x="95" y="34"/>
                    <a:pt x="48" y="16"/>
                    <a:pt x="0" y="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69" name="Google Shape;469;p49"/>
            <p:cNvSpPr/>
            <p:nvPr/>
          </p:nvSpPr>
          <p:spPr>
            <a:xfrm>
              <a:off x="10641013" y="5408613"/>
              <a:ext cx="1525588" cy="1435100"/>
            </a:xfrm>
            <a:custGeom>
              <a:avLst/>
              <a:gdLst/>
              <a:ahLst/>
              <a:cxnLst/>
              <a:rect l="l" t="t" r="r" b="b"/>
              <a:pathLst>
                <a:path w="321" h="302" extrusionOk="0">
                  <a:moveTo>
                    <a:pt x="0" y="302"/>
                  </a:moveTo>
                  <a:cubicBezTo>
                    <a:pt x="114" y="210"/>
                    <a:pt x="223" y="109"/>
                    <a:pt x="321" y="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70" name="Google Shape;470;p49"/>
            <p:cNvSpPr/>
            <p:nvPr/>
          </p:nvSpPr>
          <p:spPr>
            <a:xfrm>
              <a:off x="1001713" y="0"/>
              <a:ext cx="3244849" cy="6843712"/>
            </a:xfrm>
            <a:custGeom>
              <a:avLst/>
              <a:gdLst/>
              <a:ahLst/>
              <a:cxnLst/>
              <a:rect l="l" t="t" r="r" b="b"/>
              <a:pathLst>
                <a:path w="683" h="1440" extrusionOk="0">
                  <a:moveTo>
                    <a:pt x="683" y="0"/>
                  </a:moveTo>
                  <a:cubicBezTo>
                    <a:pt x="258" y="256"/>
                    <a:pt x="0" y="1041"/>
                    <a:pt x="355" y="144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71" name="Google Shape;471;p49"/>
            <p:cNvSpPr/>
            <p:nvPr/>
          </p:nvSpPr>
          <p:spPr>
            <a:xfrm>
              <a:off x="10802938" y="5518150"/>
              <a:ext cx="1363663" cy="1325563"/>
            </a:xfrm>
            <a:custGeom>
              <a:avLst/>
              <a:gdLst/>
              <a:ahLst/>
              <a:cxnLst/>
              <a:rect l="l" t="t" r="r" b="b"/>
              <a:pathLst>
                <a:path w="287" h="279" extrusionOk="0">
                  <a:moveTo>
                    <a:pt x="0" y="279"/>
                  </a:moveTo>
                  <a:cubicBezTo>
                    <a:pt x="101" y="193"/>
                    <a:pt x="198" y="100"/>
                    <a:pt x="287" y="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72" name="Google Shape;472;p49"/>
            <p:cNvSpPr/>
            <p:nvPr/>
          </p:nvSpPr>
          <p:spPr>
            <a:xfrm>
              <a:off x="889000" y="0"/>
              <a:ext cx="3230563" cy="6843712"/>
            </a:xfrm>
            <a:custGeom>
              <a:avLst/>
              <a:gdLst/>
              <a:ahLst/>
              <a:cxnLst/>
              <a:rect l="l" t="t" r="r" b="b"/>
              <a:pathLst>
                <a:path w="680" h="1440" extrusionOk="0">
                  <a:moveTo>
                    <a:pt x="680" y="0"/>
                  </a:moveTo>
                  <a:cubicBezTo>
                    <a:pt x="257" y="265"/>
                    <a:pt x="0" y="1026"/>
                    <a:pt x="337" y="144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73" name="Google Shape;473;p49"/>
            <p:cNvSpPr/>
            <p:nvPr/>
          </p:nvSpPr>
          <p:spPr>
            <a:xfrm>
              <a:off x="10979150" y="5694363"/>
              <a:ext cx="1187450" cy="1149350"/>
            </a:xfrm>
            <a:custGeom>
              <a:avLst/>
              <a:gdLst/>
              <a:ahLst/>
              <a:cxnLst/>
              <a:rect l="l" t="t" r="r" b="b"/>
              <a:pathLst>
                <a:path w="250" h="242" extrusionOk="0">
                  <a:moveTo>
                    <a:pt x="0" y="242"/>
                  </a:moveTo>
                  <a:cubicBezTo>
                    <a:pt x="88" y="166"/>
                    <a:pt x="172" y="85"/>
                    <a:pt x="250" y="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74" name="Google Shape;474;p49"/>
            <p:cNvSpPr/>
            <p:nvPr/>
          </p:nvSpPr>
          <p:spPr>
            <a:xfrm>
              <a:off x="484188" y="0"/>
              <a:ext cx="3421064" cy="6843712"/>
            </a:xfrm>
            <a:custGeom>
              <a:avLst/>
              <a:gdLst/>
              <a:ahLst/>
              <a:cxnLst/>
              <a:rect l="l" t="t" r="r" b="b"/>
              <a:pathLst>
                <a:path w="720" h="1440" extrusionOk="0">
                  <a:moveTo>
                    <a:pt x="720" y="0"/>
                  </a:moveTo>
                  <a:cubicBezTo>
                    <a:pt x="316" y="282"/>
                    <a:pt x="0" y="1018"/>
                    <a:pt x="362" y="144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75" name="Google Shape;475;p49"/>
            <p:cNvSpPr/>
            <p:nvPr/>
          </p:nvSpPr>
          <p:spPr>
            <a:xfrm>
              <a:off x="11287125" y="6049963"/>
              <a:ext cx="879475" cy="793750"/>
            </a:xfrm>
            <a:custGeom>
              <a:avLst/>
              <a:gdLst/>
              <a:ahLst/>
              <a:cxnLst/>
              <a:rect l="l" t="t" r="r" b="b"/>
              <a:pathLst>
                <a:path w="185" h="167" extrusionOk="0">
                  <a:moveTo>
                    <a:pt x="0" y="167"/>
                  </a:moveTo>
                  <a:cubicBezTo>
                    <a:pt x="63" y="114"/>
                    <a:pt x="125" y="58"/>
                    <a:pt x="185" y="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76" name="Google Shape;476;p49"/>
            <p:cNvSpPr/>
            <p:nvPr/>
          </p:nvSpPr>
          <p:spPr>
            <a:xfrm>
              <a:off x="598488" y="0"/>
              <a:ext cx="2717799" cy="6843712"/>
            </a:xfrm>
            <a:custGeom>
              <a:avLst/>
              <a:gdLst/>
              <a:ahLst/>
              <a:cxnLst/>
              <a:rect l="l" t="t" r="r" b="b"/>
              <a:pathLst>
                <a:path w="572" h="1440" extrusionOk="0">
                  <a:moveTo>
                    <a:pt x="572" y="0"/>
                  </a:moveTo>
                  <a:cubicBezTo>
                    <a:pt x="213" y="320"/>
                    <a:pt x="0" y="979"/>
                    <a:pt x="164" y="1440"/>
                  </a:cubicBezTo>
                </a:path>
              </a:pathLst>
            </a:custGeom>
            <a:noFill/>
            <a:ln w="9525" cap="flat" cmpd="sng">
              <a:solidFill>
                <a:schemeClr val="lt1">
                  <a:alpha val="34510"/>
                </a:schemeClr>
              </a:solidFill>
              <a:prstDash val="dashDot"/>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77" name="Google Shape;477;p49"/>
            <p:cNvSpPr/>
            <p:nvPr/>
          </p:nvSpPr>
          <p:spPr>
            <a:xfrm>
              <a:off x="261938" y="0"/>
              <a:ext cx="2944812" cy="6843712"/>
            </a:xfrm>
            <a:custGeom>
              <a:avLst/>
              <a:gdLst/>
              <a:ahLst/>
              <a:cxnLst/>
              <a:rect l="l" t="t" r="r" b="b"/>
              <a:pathLst>
                <a:path w="620" h="1440" extrusionOk="0">
                  <a:moveTo>
                    <a:pt x="620" y="0"/>
                  </a:moveTo>
                  <a:cubicBezTo>
                    <a:pt x="248" y="325"/>
                    <a:pt x="0" y="960"/>
                    <a:pt x="186" y="1440"/>
                  </a:cubicBezTo>
                </a:path>
              </a:pathLst>
            </a:custGeom>
            <a:noFill/>
            <a:ln w="7150" cap="flat" cmpd="sng">
              <a:solidFill>
                <a:schemeClr val="lt1">
                  <a:alpha val="34510"/>
                </a:schemeClr>
              </a:solidFill>
              <a:prstDash val="lgDash"/>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78" name="Google Shape;478;p49"/>
            <p:cNvSpPr/>
            <p:nvPr/>
          </p:nvSpPr>
          <p:spPr>
            <a:xfrm>
              <a:off x="-417513" y="0"/>
              <a:ext cx="2403475" cy="6843712"/>
            </a:xfrm>
            <a:custGeom>
              <a:avLst/>
              <a:gdLst/>
              <a:ahLst/>
              <a:cxnLst/>
              <a:rect l="l" t="t" r="r" b="b"/>
              <a:pathLst>
                <a:path w="506" h="1440" extrusionOk="0">
                  <a:moveTo>
                    <a:pt x="506" y="0"/>
                  </a:moveTo>
                  <a:cubicBezTo>
                    <a:pt x="109" y="356"/>
                    <a:pt x="0" y="943"/>
                    <a:pt x="171" y="1440"/>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79" name="Google Shape;479;p49"/>
            <p:cNvSpPr/>
            <p:nvPr/>
          </p:nvSpPr>
          <p:spPr>
            <a:xfrm>
              <a:off x="14288" y="9525"/>
              <a:ext cx="1771650" cy="3198813"/>
            </a:xfrm>
            <a:custGeom>
              <a:avLst/>
              <a:gdLst/>
              <a:ahLst/>
              <a:cxnLst/>
              <a:rect l="l" t="t" r="r" b="b"/>
              <a:pathLst>
                <a:path w="373" h="673" extrusionOk="0">
                  <a:moveTo>
                    <a:pt x="373" y="0"/>
                  </a:moveTo>
                  <a:cubicBezTo>
                    <a:pt x="175" y="183"/>
                    <a:pt x="51" y="409"/>
                    <a:pt x="0" y="673"/>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80" name="Google Shape;480;p49"/>
            <p:cNvSpPr/>
            <p:nvPr/>
          </p:nvSpPr>
          <p:spPr>
            <a:xfrm>
              <a:off x="4763" y="6016625"/>
              <a:ext cx="214313" cy="827088"/>
            </a:xfrm>
            <a:custGeom>
              <a:avLst/>
              <a:gdLst/>
              <a:ahLst/>
              <a:cxnLst/>
              <a:rect l="l" t="t" r="r" b="b"/>
              <a:pathLst>
                <a:path w="45" h="174" extrusionOk="0">
                  <a:moveTo>
                    <a:pt x="0" y="0"/>
                  </a:moveTo>
                  <a:cubicBezTo>
                    <a:pt x="11" y="59"/>
                    <a:pt x="26" y="118"/>
                    <a:pt x="45" y="174"/>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sp>
          <p:nvSpPr>
            <p:cNvPr id="481" name="Google Shape;481;p49"/>
            <p:cNvSpPr/>
            <p:nvPr/>
          </p:nvSpPr>
          <p:spPr>
            <a:xfrm>
              <a:off x="14288" y="0"/>
              <a:ext cx="1562100" cy="2228850"/>
            </a:xfrm>
            <a:custGeom>
              <a:avLst/>
              <a:gdLst/>
              <a:ahLst/>
              <a:cxnLst/>
              <a:rect l="l" t="t" r="r" b="b"/>
              <a:pathLst>
                <a:path w="329" h="469" extrusionOk="0">
                  <a:moveTo>
                    <a:pt x="329" y="0"/>
                  </a:moveTo>
                  <a:cubicBezTo>
                    <a:pt x="189" y="133"/>
                    <a:pt x="69" y="288"/>
                    <a:pt x="0" y="469"/>
                  </a:cubicBezTo>
                </a:path>
              </a:pathLst>
            </a:custGeom>
            <a:noFill/>
            <a:ln w="7150" cap="flat" cmpd="sng">
              <a:solidFill>
                <a:schemeClr val="lt1">
                  <a:alpha val="34510"/>
                </a:schemeClr>
              </a:solidFill>
              <a:prstDash val="solid"/>
              <a:miter lim="800000"/>
              <a:headEnd type="none" w="sm" len="sm"/>
              <a:tailEnd type="none" w="sm" len="sm"/>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100"/>
                <a:buFont typeface="Arial"/>
                <a:buNone/>
              </a:pPr>
              <a:endParaRPr sz="1100" b="0" i="0" u="none" strike="noStrike" cap="none">
                <a:solidFill>
                  <a:srgbClr val="000000"/>
                </a:solidFill>
                <a:latin typeface="Arial"/>
                <a:ea typeface="Arial"/>
                <a:cs typeface="Arial"/>
                <a:sym typeface="Arial"/>
              </a:endParaRPr>
            </a:p>
          </p:txBody>
        </p:sp>
      </p:grpSp>
      <p:sp>
        <p:nvSpPr>
          <p:cNvPr id="482" name="Google Shape;482;p49">
            <a:extLst>
              <a:ext uri="{C183D7F6-B498-43B3-948B-1728B52AA6E4}">
                <adec:decorative xmlns:adec="http://schemas.microsoft.com/office/drawing/2017/decorative" val="1"/>
              </a:ext>
            </a:extLst>
          </p:cNvPr>
          <p:cNvSpPr/>
          <p:nvPr/>
        </p:nvSpPr>
        <p:spPr>
          <a:xfrm>
            <a:off x="0" y="0"/>
            <a:ext cx="9144000" cy="4341300"/>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Rockwell"/>
              <a:ea typeface="Rockwell"/>
              <a:cs typeface="Rockwell"/>
              <a:sym typeface="Rockwell"/>
            </a:endParaRPr>
          </a:p>
        </p:txBody>
      </p:sp>
      <p:sp>
        <p:nvSpPr>
          <p:cNvPr id="483" name="Google Shape;483;p49"/>
          <p:cNvSpPr txBox="1">
            <a:spLocks noGrp="1"/>
          </p:cNvSpPr>
          <p:nvPr>
            <p:ph type="title"/>
          </p:nvPr>
        </p:nvSpPr>
        <p:spPr>
          <a:xfrm>
            <a:off x="19049" y="720090"/>
            <a:ext cx="3364500" cy="3128400"/>
          </a:xfrm>
          <a:prstGeom prst="rect">
            <a:avLst/>
          </a:prstGeom>
          <a:noFill/>
          <a:ln>
            <a:noFill/>
          </a:ln>
        </p:spPr>
        <p:txBody>
          <a:bodyPr spcFirstLastPara="1" wrap="square" lIns="171450" tIns="171450" rIns="171450" bIns="171450" anchor="ctr" anchorCtr="0">
            <a:normAutofit/>
          </a:bodyPr>
          <a:lstStyle/>
          <a:p>
            <a:pPr marL="0" lvl="0" indent="0" algn="r" rtl="0">
              <a:lnSpc>
                <a:spcPct val="85000"/>
              </a:lnSpc>
              <a:spcBef>
                <a:spcPts val="0"/>
              </a:spcBef>
              <a:spcAft>
                <a:spcPts val="0"/>
              </a:spcAft>
              <a:buClr>
                <a:schemeClr val="dk1"/>
              </a:buClr>
              <a:buSzPts val="3600"/>
              <a:buFont typeface="Calibri"/>
              <a:buNone/>
            </a:pPr>
            <a:r>
              <a:rPr lang="en" sz="3300">
                <a:solidFill>
                  <a:schemeClr val="dk1"/>
                </a:solidFill>
                <a:latin typeface="Arial"/>
                <a:ea typeface="Arial"/>
                <a:cs typeface="Arial"/>
                <a:sym typeface="Arial"/>
              </a:rPr>
              <a:t>Program </a:t>
            </a:r>
            <a:br>
              <a:rPr lang="en" sz="3300">
                <a:solidFill>
                  <a:schemeClr val="dk1"/>
                </a:solidFill>
                <a:latin typeface="Arial"/>
                <a:ea typeface="Arial"/>
                <a:cs typeface="Arial"/>
                <a:sym typeface="Arial"/>
              </a:rPr>
            </a:br>
            <a:r>
              <a:rPr lang="en" sz="3300">
                <a:solidFill>
                  <a:schemeClr val="dk1"/>
                </a:solidFill>
                <a:latin typeface="Arial"/>
                <a:ea typeface="Arial"/>
                <a:cs typeface="Arial"/>
                <a:sym typeface="Arial"/>
              </a:rPr>
              <a:t>Administrators</a:t>
            </a:r>
            <a:endParaRPr sz="2900">
              <a:latin typeface="Arial"/>
              <a:ea typeface="Arial"/>
              <a:cs typeface="Arial"/>
              <a:sym typeface="Arial"/>
            </a:endParaRPr>
          </a:p>
        </p:txBody>
      </p:sp>
      <p:cxnSp>
        <p:nvCxnSpPr>
          <p:cNvPr id="484" name="Google Shape;484;p49">
            <a:extLst>
              <a:ext uri="{C183D7F6-B498-43B3-948B-1728B52AA6E4}">
                <adec:decorative xmlns:adec="http://schemas.microsoft.com/office/drawing/2017/decorative" val="1"/>
              </a:ext>
            </a:extLst>
          </p:cNvPr>
          <p:cNvCxnSpPr/>
          <p:nvPr/>
        </p:nvCxnSpPr>
        <p:spPr>
          <a:xfrm>
            <a:off x="3564197" y="900113"/>
            <a:ext cx="0" cy="2658000"/>
          </a:xfrm>
          <a:prstGeom prst="straightConnector1">
            <a:avLst/>
          </a:prstGeom>
          <a:noFill/>
          <a:ln w="38100" cap="flat" cmpd="sng">
            <a:solidFill>
              <a:schemeClr val="accent1"/>
            </a:solidFill>
            <a:prstDash val="solid"/>
            <a:round/>
            <a:headEnd type="none" w="sm" len="sm"/>
            <a:tailEnd type="none" w="sm" len="sm"/>
          </a:ln>
        </p:spPr>
      </p:cxnSp>
      <p:grpSp>
        <p:nvGrpSpPr>
          <p:cNvPr id="485" name="Google Shape;485;p49"/>
          <p:cNvGrpSpPr/>
          <p:nvPr/>
        </p:nvGrpSpPr>
        <p:grpSpPr>
          <a:xfrm>
            <a:off x="3810880" y="795875"/>
            <a:ext cx="3986775" cy="2976886"/>
            <a:chOff x="98009" y="101047"/>
            <a:chExt cx="5315700" cy="3969181"/>
          </a:xfrm>
        </p:grpSpPr>
        <p:sp>
          <p:nvSpPr>
            <p:cNvPr id="486" name="Google Shape;486;p49"/>
            <p:cNvSpPr txBox="1"/>
            <p:nvPr/>
          </p:nvSpPr>
          <p:spPr>
            <a:xfrm>
              <a:off x="98009" y="101047"/>
              <a:ext cx="5315700" cy="1811700"/>
            </a:xfrm>
            <a:prstGeom prst="rect">
              <a:avLst/>
            </a:prstGeom>
            <a:solidFill>
              <a:schemeClr val="lt2"/>
            </a:solidFill>
            <a:ln>
              <a:noFill/>
            </a:ln>
          </p:spPr>
          <p:txBody>
            <a:bodyPr spcFirstLastPara="1" wrap="square" lIns="148575" tIns="148575" rIns="148575" bIns="148575" anchor="ctr" anchorCtr="0">
              <a:noAutofit/>
            </a:bodyPr>
            <a:lstStyle/>
            <a:p>
              <a:pPr marL="0" marR="0" lvl="0" indent="0" algn="l" rtl="0">
                <a:lnSpc>
                  <a:spcPct val="90000"/>
                </a:lnSpc>
                <a:spcBef>
                  <a:spcPts val="0"/>
                </a:spcBef>
                <a:spcAft>
                  <a:spcPts val="0"/>
                </a:spcAft>
                <a:buClr>
                  <a:schemeClr val="lt1"/>
                </a:buClr>
                <a:buSzPts val="3900"/>
                <a:buFont typeface="Rockwell"/>
                <a:buNone/>
              </a:pPr>
              <a:r>
                <a:rPr lang="en" sz="2700" i="0" u="none" strike="noStrike" cap="none">
                  <a:solidFill>
                    <a:schemeClr val="dk1"/>
                  </a:solidFill>
                </a:rPr>
                <a:t>Offer Professional Development</a:t>
              </a:r>
              <a:endParaRPr sz="2700" i="0" u="none" strike="noStrike" cap="none">
                <a:solidFill>
                  <a:schemeClr val="dk1"/>
                </a:solidFill>
              </a:endParaRPr>
            </a:p>
          </p:txBody>
        </p:sp>
        <p:sp>
          <p:nvSpPr>
            <p:cNvPr id="487" name="Google Shape;487;p49"/>
            <p:cNvSpPr txBox="1"/>
            <p:nvPr/>
          </p:nvSpPr>
          <p:spPr>
            <a:xfrm>
              <a:off x="98009" y="2258528"/>
              <a:ext cx="5315700" cy="1811700"/>
            </a:xfrm>
            <a:prstGeom prst="rect">
              <a:avLst/>
            </a:prstGeom>
            <a:solidFill>
              <a:schemeClr val="lt2"/>
            </a:solidFill>
            <a:ln>
              <a:noFill/>
            </a:ln>
          </p:spPr>
          <p:txBody>
            <a:bodyPr spcFirstLastPara="1" wrap="square" lIns="148575" tIns="148575" rIns="148575" bIns="148575" anchor="ctr" anchorCtr="0">
              <a:noAutofit/>
            </a:bodyPr>
            <a:lstStyle/>
            <a:p>
              <a:pPr marL="0" marR="0" lvl="0" indent="0" algn="l" rtl="0">
                <a:lnSpc>
                  <a:spcPct val="90000"/>
                </a:lnSpc>
                <a:spcBef>
                  <a:spcPts val="0"/>
                </a:spcBef>
                <a:spcAft>
                  <a:spcPts val="0"/>
                </a:spcAft>
                <a:buClr>
                  <a:schemeClr val="lt1"/>
                </a:buClr>
                <a:buSzPts val="3900"/>
                <a:buFont typeface="Rockwell"/>
                <a:buNone/>
              </a:pPr>
              <a:r>
                <a:rPr lang="en" sz="2700" i="0" u="none" strike="noStrike" cap="none">
                  <a:solidFill>
                    <a:schemeClr val="dk1"/>
                  </a:solidFill>
                </a:rPr>
                <a:t>Perform </a:t>
              </a:r>
              <a:r>
                <a:rPr lang="en" sz="2700">
                  <a:solidFill>
                    <a:schemeClr val="dk1"/>
                  </a:solidFill>
                </a:rPr>
                <a:t>O</a:t>
              </a:r>
              <a:r>
                <a:rPr lang="en" sz="2700" i="0" u="none" strike="noStrike" cap="none">
                  <a:solidFill>
                    <a:schemeClr val="dk1"/>
                  </a:solidFill>
                </a:rPr>
                <a:t>ngoing </a:t>
              </a:r>
              <a:r>
                <a:rPr lang="en" sz="2700">
                  <a:solidFill>
                    <a:schemeClr val="dk1"/>
                  </a:solidFill>
                </a:rPr>
                <a:t>P</a:t>
              </a:r>
              <a:r>
                <a:rPr lang="en" sz="2700" i="0" u="none" strike="noStrike" cap="none">
                  <a:solidFill>
                    <a:schemeClr val="dk1"/>
                  </a:solidFill>
                </a:rPr>
                <a:t>rogram </a:t>
              </a:r>
              <a:r>
                <a:rPr lang="en" sz="2700">
                  <a:solidFill>
                    <a:schemeClr val="dk1"/>
                  </a:solidFill>
                </a:rPr>
                <a:t>E</a:t>
              </a:r>
              <a:r>
                <a:rPr lang="en" sz="2700" i="0" u="none" strike="noStrike" cap="none">
                  <a:solidFill>
                    <a:schemeClr val="dk1"/>
                  </a:solidFill>
                </a:rPr>
                <a:t>valuation</a:t>
              </a:r>
              <a:endParaRPr sz="2700" i="0" u="none" strike="noStrike" cap="none">
                <a:solidFill>
                  <a:schemeClr val="dk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32864"/>
    </mc:Choice>
    <mc:Fallback xmlns="">
      <p:transition spd="slow" advTm="32864"/>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sp>
        <p:nvSpPr>
          <p:cNvPr id="492" name="Google Shape;492;p50"/>
          <p:cNvSpPr txBox="1">
            <a:spLocks noGrp="1"/>
          </p:cNvSpPr>
          <p:nvPr>
            <p:ph type="title"/>
          </p:nvPr>
        </p:nvSpPr>
        <p:spPr>
          <a:xfrm>
            <a:off x="666473" y="1762444"/>
            <a:ext cx="2624100" cy="1842300"/>
          </a:xfrm>
          <a:prstGeom prst="rect">
            <a:avLst/>
          </a:prstGeom>
        </p:spPr>
        <p:txBody>
          <a:bodyPr spcFirstLastPara="1" wrap="square" lIns="171450" tIns="171450" rIns="171450" bIns="171450" anchor="ctr" anchorCtr="0">
            <a:normAutofit/>
          </a:bodyPr>
          <a:lstStyle/>
          <a:p>
            <a:pPr marL="0" lvl="0" indent="0" algn="ctr" rtl="0">
              <a:spcBef>
                <a:spcPts val="0"/>
              </a:spcBef>
              <a:spcAft>
                <a:spcPts val="0"/>
              </a:spcAft>
              <a:buNone/>
            </a:pPr>
            <a:r>
              <a:rPr lang="en"/>
              <a:t>Citations</a:t>
            </a:r>
            <a:endParaRPr/>
          </a:p>
        </p:txBody>
      </p:sp>
      <p:sp>
        <p:nvSpPr>
          <p:cNvPr id="493" name="Google Shape;493;p50"/>
          <p:cNvSpPr txBox="1">
            <a:spLocks noGrp="1"/>
          </p:cNvSpPr>
          <p:nvPr>
            <p:ph type="body" idx="1"/>
          </p:nvPr>
        </p:nvSpPr>
        <p:spPr>
          <a:xfrm>
            <a:off x="3838835" y="602390"/>
            <a:ext cx="4711500" cy="3936300"/>
          </a:xfrm>
          <a:prstGeom prst="rect">
            <a:avLst/>
          </a:prstGeom>
        </p:spPr>
        <p:txBody>
          <a:bodyPr spcFirstLastPara="1" wrap="square" lIns="68575" tIns="34275" rIns="68575" bIns="34275" anchor="ctr" anchorCtr="0">
            <a:normAutofit/>
          </a:bodyPr>
          <a:lstStyle/>
          <a:p>
            <a:pPr marL="457200" lvl="0" indent="-323850" algn="l" rtl="0">
              <a:lnSpc>
                <a:spcPct val="100000"/>
              </a:lnSpc>
              <a:spcBef>
                <a:spcPts val="0"/>
              </a:spcBef>
              <a:spcAft>
                <a:spcPts val="0"/>
              </a:spcAft>
              <a:buClr>
                <a:srgbClr val="000000"/>
              </a:buClr>
              <a:buSzPts val="1500"/>
              <a:buChar char="▪"/>
            </a:pPr>
            <a:r>
              <a:rPr lang="en" sz="1500" dirty="0" err="1">
                <a:solidFill>
                  <a:srgbClr val="000000"/>
                </a:solidFill>
                <a:highlight>
                  <a:srgbClr val="FFFFFF"/>
                </a:highlight>
              </a:rPr>
              <a:t>Gooblar</a:t>
            </a:r>
            <a:r>
              <a:rPr lang="en" sz="1500" dirty="0">
                <a:solidFill>
                  <a:srgbClr val="000000"/>
                </a:solidFill>
                <a:highlight>
                  <a:srgbClr val="FFFFFF"/>
                </a:highlight>
              </a:rPr>
              <a:t>, David. (2019). </a:t>
            </a:r>
            <a:r>
              <a:rPr lang="en" sz="1500" i="1" dirty="0">
                <a:solidFill>
                  <a:srgbClr val="000000"/>
                </a:solidFill>
                <a:highlight>
                  <a:srgbClr val="FFFFFF"/>
                </a:highlight>
              </a:rPr>
              <a:t>The missing course: Everything they never taught you about college teaching.</a:t>
            </a:r>
            <a:r>
              <a:rPr lang="en" sz="1500" dirty="0">
                <a:solidFill>
                  <a:srgbClr val="000000"/>
                </a:solidFill>
                <a:highlight>
                  <a:srgbClr val="FFFFFF"/>
                </a:highlight>
              </a:rPr>
              <a:t> Harvard University Press.</a:t>
            </a:r>
            <a:endParaRPr sz="1500" dirty="0">
              <a:solidFill>
                <a:srgbClr val="000000"/>
              </a:solidFill>
              <a:highlight>
                <a:srgbClr val="FFFFFF"/>
              </a:highlight>
            </a:endParaRPr>
          </a:p>
          <a:p>
            <a:pPr marL="457200" lvl="0" indent="-323850" algn="l" rtl="0">
              <a:lnSpc>
                <a:spcPct val="100000"/>
              </a:lnSpc>
              <a:spcBef>
                <a:spcPts val="0"/>
              </a:spcBef>
              <a:spcAft>
                <a:spcPts val="0"/>
              </a:spcAft>
              <a:buClr>
                <a:srgbClr val="000000"/>
              </a:buClr>
              <a:buSzPts val="1500"/>
              <a:buChar char="▪"/>
            </a:pPr>
            <a:r>
              <a:rPr lang="en" sz="1500" dirty="0">
                <a:solidFill>
                  <a:srgbClr val="000000"/>
                </a:solidFill>
                <a:highlight>
                  <a:srgbClr val="FFFFFF"/>
                </a:highlight>
              </a:rPr>
              <a:t>Montenegro, Erick, &amp; Jankowski, Natasha. (2020). </a:t>
            </a:r>
            <a:r>
              <a:rPr lang="en" sz="1500" i="1" dirty="0">
                <a:solidFill>
                  <a:srgbClr val="000000"/>
                </a:solidFill>
                <a:highlight>
                  <a:srgbClr val="FFFFFF"/>
                </a:highlight>
              </a:rPr>
              <a:t>A new decade for assessment: Embedding equity into assessment praxis</a:t>
            </a:r>
            <a:r>
              <a:rPr lang="en" sz="1500" dirty="0">
                <a:solidFill>
                  <a:srgbClr val="000000"/>
                </a:solidFill>
                <a:highlight>
                  <a:srgbClr val="FFFFFF"/>
                </a:highlight>
              </a:rPr>
              <a:t>. National Institute for Learning Outcomes Assessment. </a:t>
            </a:r>
            <a:r>
              <a:rPr lang="en" sz="1500" u="sng" dirty="0">
                <a:solidFill>
                  <a:srgbClr val="000000"/>
                </a:solidFill>
                <a:highlight>
                  <a:srgbClr val="FFFFFF"/>
                </a:highlight>
                <a:hlinkClick r:id="rId3">
                  <a:extLst>
                    <a:ext uri="{A12FA001-AC4F-418D-AE19-62706E023703}">
                      <ahyp:hlinkClr xmlns:ahyp="http://schemas.microsoft.com/office/drawing/2018/hyperlinkcolor" val="tx"/>
                    </a:ext>
                  </a:extLst>
                </a:hlinkClick>
              </a:rPr>
              <a:t>https://www.learningoutcomesassessment.org/wp-content/uploads/2020/01/A-New-Decade-for-Assessment.pdf</a:t>
            </a:r>
            <a:r>
              <a:rPr lang="en" sz="1500" dirty="0">
                <a:solidFill>
                  <a:srgbClr val="000000"/>
                </a:solidFill>
                <a:highlight>
                  <a:srgbClr val="FFFFFF"/>
                </a:highlight>
              </a:rPr>
              <a:t> </a:t>
            </a:r>
            <a:endParaRPr sz="2000" dirty="0"/>
          </a:p>
        </p:txBody>
      </p:sp>
    </p:spTree>
  </p:cSld>
  <p:clrMapOvr>
    <a:masterClrMapping/>
  </p:clrMapOvr>
  <mc:AlternateContent xmlns:mc="http://schemas.openxmlformats.org/markup-compatibility/2006" xmlns:p14="http://schemas.microsoft.com/office/powerpoint/2010/main">
    <mc:Choice Requires="p14">
      <p:transition spd="slow" p14:dur="2000" advTm="7082"/>
    </mc:Choice>
    <mc:Fallback xmlns="">
      <p:transition spd="slow" advTm="7082"/>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3E7194D-FE8E-45FE-E29E-B101D5FDC564}"/>
              </a:ext>
            </a:extLst>
          </p:cNvPr>
          <p:cNvSpPr>
            <a:spLocks noGrp="1"/>
          </p:cNvSpPr>
          <p:nvPr>
            <p:ph type="body" idx="1"/>
          </p:nvPr>
        </p:nvSpPr>
        <p:spPr/>
        <p:txBody>
          <a:bodyPr>
            <a:normAutofit fontScale="92500"/>
          </a:bodyPr>
          <a:lstStyle/>
          <a:p>
            <a:r>
              <a:rPr lang="en-US" dirty="0"/>
              <a:t>Thank you!</a:t>
            </a:r>
          </a:p>
          <a:p>
            <a:r>
              <a:rPr lang="en-US" dirty="0"/>
              <a:t>Please email or reach out with any feedback or questions:</a:t>
            </a:r>
          </a:p>
          <a:p>
            <a:r>
              <a:rPr lang="en-US" dirty="0" err="1"/>
              <a:t>cmgubala@ucdavis.edu</a:t>
            </a:r>
            <a:endParaRPr lang="en-US" dirty="0"/>
          </a:p>
        </p:txBody>
      </p:sp>
    </p:spTree>
    <p:extLst>
      <p:ext uri="{BB962C8B-B14F-4D97-AF65-F5344CB8AC3E}">
        <p14:creationId xmlns:p14="http://schemas.microsoft.com/office/powerpoint/2010/main" val="4038803831"/>
      </p:ext>
    </p:extLst>
  </p:cSld>
  <p:clrMapOvr>
    <a:masterClrMapping/>
  </p:clrMapOvr>
  <mc:AlternateContent xmlns:mc="http://schemas.openxmlformats.org/markup-compatibility/2006" xmlns:p14="http://schemas.microsoft.com/office/powerpoint/2010/main">
    <mc:Choice Requires="p14">
      <p:transition spd="slow" p14:dur="2000" advTm="31584"/>
    </mc:Choice>
    <mc:Fallback xmlns="">
      <p:transition spd="slow" advTm="31584"/>
    </mc:Fallback>
  </mc:AlternateContent>
</p:sld>
</file>

<file path=ppt/theme/theme1.xml><?xml version="1.0" encoding="utf-8"?>
<a:theme xmlns:a="http://schemas.openxmlformats.org/drawingml/2006/main" name="21_BasicWhite">
  <a:themeElements>
    <a:clrScheme name="UC Davis Blue and Gold">
      <a:dk1>
        <a:srgbClr val="022851"/>
      </a:dk1>
      <a:lt1>
        <a:srgbClr val="FFBF00"/>
      </a:lt1>
      <a:dk2>
        <a:srgbClr val="022851"/>
      </a:dk2>
      <a:lt2>
        <a:srgbClr val="FEFFFF"/>
      </a:lt2>
      <a:accent1>
        <a:srgbClr val="00B2E3"/>
      </a:accent1>
      <a:accent2>
        <a:srgbClr val="FFBF00"/>
      </a:accent2>
      <a:accent3>
        <a:srgbClr val="002851"/>
      </a:accent3>
      <a:accent4>
        <a:srgbClr val="FFDC00"/>
      </a:accent4>
      <a:accent5>
        <a:srgbClr val="747578"/>
      </a:accent5>
      <a:accent6>
        <a:srgbClr val="FFDC00"/>
      </a:accent6>
      <a:hlink>
        <a:srgbClr val="008EAA"/>
      </a:hlink>
      <a:folHlink>
        <a:srgbClr val="7475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1195</Words>
  <Application>Microsoft Macintosh PowerPoint</Application>
  <PresentationFormat>On-screen Show (16:9)</PresentationFormat>
  <Paragraphs>79</Paragraphs>
  <Slides>17</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Calibri</vt:lpstr>
      <vt:lpstr>Arial</vt:lpstr>
      <vt:lpstr>Roboto</vt:lpstr>
      <vt:lpstr>Rockwell</vt:lpstr>
      <vt:lpstr>21_BasicWhite</vt:lpstr>
      <vt:lpstr>Student-centered approach: Using outcomes to guide  assignment design  Carolyn Gubala, Director of Teaching, Writing Center </vt:lpstr>
      <vt:lpstr>What does it mean to be student-centered?</vt:lpstr>
      <vt:lpstr>How to integrate a student-centered approach into courses?</vt:lpstr>
      <vt:lpstr>Isn’t all teaching student-centered?</vt:lpstr>
      <vt:lpstr>What are outcomes?</vt:lpstr>
      <vt:lpstr>Interconnected</vt:lpstr>
      <vt:lpstr>Clear expectations</vt:lpstr>
      <vt:lpstr>How to be more student-centered using outcomes?</vt:lpstr>
      <vt:lpstr>Read the outcomes and summarize the point of the outcome in 1-3 words:</vt:lpstr>
      <vt:lpstr>Coding of the outcomes</vt:lpstr>
      <vt:lpstr>How to be more student-centered?</vt:lpstr>
      <vt:lpstr>Examine your assignments for outcomes</vt:lpstr>
      <vt:lpstr>What can you do right now with what we’ve talked about today?</vt:lpstr>
      <vt:lpstr>Instructors</vt:lpstr>
      <vt:lpstr>Program  Administrators</vt:lpstr>
      <vt:lpstr>Citations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Joshua Hori</cp:lastModifiedBy>
  <cp:revision>5</cp:revision>
  <dcterms:modified xsi:type="dcterms:W3CDTF">2026-09-03T22:43:34Z</dcterms:modified>
</cp:coreProperties>
</file>